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9" r:id="rId5"/>
    <p:sldId id="301" r:id="rId6"/>
    <p:sldId id="365" r:id="rId7"/>
    <p:sldId id="366" r:id="rId8"/>
    <p:sldId id="364" r:id="rId9"/>
    <p:sldId id="360" r:id="rId10"/>
    <p:sldId id="371" r:id="rId11"/>
    <p:sldId id="295" r:id="rId12"/>
    <p:sldId id="370" r:id="rId1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B0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4B5C85-79EA-44E0-A828-966C6E80547D}" v="8" dt="2025-05-16T10:16:09.6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70115" autoAdjust="0"/>
  </p:normalViewPr>
  <p:slideViewPr>
    <p:cSldViewPr snapToGrid="0">
      <p:cViewPr varScale="1">
        <p:scale>
          <a:sx n="37" d="100"/>
          <a:sy n="37" d="100"/>
        </p:scale>
        <p:origin x="1300" y="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sa Kaartinen" userId="d5f65de4-1c1b-4b45-ba63-0e0c96237bb8" providerId="ADAL" clId="{464B5C85-79EA-44E0-A828-966C6E80547D}"/>
    <pc:docChg chg="undo custSel addSld delSld modSld sldOrd">
      <pc:chgData name="Elisa Kaartinen" userId="d5f65de4-1c1b-4b45-ba63-0e0c96237bb8" providerId="ADAL" clId="{464B5C85-79EA-44E0-A828-966C6E80547D}" dt="2025-05-27T11:41:06.136" v="1978" actId="20577"/>
      <pc:docMkLst>
        <pc:docMk/>
      </pc:docMkLst>
      <pc:sldChg chg="addSp modSp mod">
        <pc:chgData name="Elisa Kaartinen" userId="d5f65de4-1c1b-4b45-ba63-0e0c96237bb8" providerId="ADAL" clId="{464B5C85-79EA-44E0-A828-966C6E80547D}" dt="2025-05-16T10:06:39.985" v="1683" actId="14100"/>
        <pc:sldMkLst>
          <pc:docMk/>
          <pc:sldMk cId="3402258791" sldId="259"/>
        </pc:sldMkLst>
        <pc:spChg chg="add mod">
          <ac:chgData name="Elisa Kaartinen" userId="d5f65de4-1c1b-4b45-ba63-0e0c96237bb8" providerId="ADAL" clId="{464B5C85-79EA-44E0-A828-966C6E80547D}" dt="2025-05-16T10:06:39.985" v="1683" actId="14100"/>
          <ac:spMkLst>
            <pc:docMk/>
            <pc:sldMk cId="3402258791" sldId="259"/>
            <ac:spMk id="2" creationId="{DE1BC980-8E80-8EEB-D032-5AAC6B1B0F4F}"/>
          </ac:spMkLst>
        </pc:spChg>
        <pc:spChg chg="mod">
          <ac:chgData name="Elisa Kaartinen" userId="d5f65de4-1c1b-4b45-ba63-0e0c96237bb8" providerId="ADAL" clId="{464B5C85-79EA-44E0-A828-966C6E80547D}" dt="2025-05-16T10:06:11.525" v="1679" actId="1076"/>
          <ac:spMkLst>
            <pc:docMk/>
            <pc:sldMk cId="3402258791" sldId="259"/>
            <ac:spMk id="11" creationId="{249DD2BE-A3D1-E25A-2157-6416833D2DE8}"/>
          </ac:spMkLst>
        </pc:spChg>
      </pc:sldChg>
      <pc:sldChg chg="del">
        <pc:chgData name="Elisa Kaartinen" userId="d5f65de4-1c1b-4b45-ba63-0e0c96237bb8" providerId="ADAL" clId="{464B5C85-79EA-44E0-A828-966C6E80547D}" dt="2025-05-16T06:43:59.601" v="1369" actId="2696"/>
        <pc:sldMkLst>
          <pc:docMk/>
          <pc:sldMk cId="313778509" sldId="280"/>
        </pc:sldMkLst>
      </pc:sldChg>
      <pc:sldChg chg="modNotesTx">
        <pc:chgData name="Elisa Kaartinen" userId="d5f65de4-1c1b-4b45-ba63-0e0c96237bb8" providerId="ADAL" clId="{464B5C85-79EA-44E0-A828-966C6E80547D}" dt="2025-05-16T06:11:06.605" v="350" actId="20577"/>
        <pc:sldMkLst>
          <pc:docMk/>
          <pc:sldMk cId="399355323" sldId="295"/>
        </pc:sldMkLst>
      </pc:sldChg>
      <pc:sldChg chg="addSp delSp modSp mod ord modNotesTx">
        <pc:chgData name="Elisa Kaartinen" userId="d5f65de4-1c1b-4b45-ba63-0e0c96237bb8" providerId="ADAL" clId="{464B5C85-79EA-44E0-A828-966C6E80547D}" dt="2025-05-16T10:06:47.040" v="1684" actId="478"/>
        <pc:sldMkLst>
          <pc:docMk/>
          <pc:sldMk cId="1869382091" sldId="301"/>
        </pc:sldMkLst>
        <pc:spChg chg="mod">
          <ac:chgData name="Elisa Kaartinen" userId="d5f65de4-1c1b-4b45-ba63-0e0c96237bb8" providerId="ADAL" clId="{464B5C85-79EA-44E0-A828-966C6E80547D}" dt="2025-05-16T06:52:14.727" v="1638" actId="14100"/>
          <ac:spMkLst>
            <pc:docMk/>
            <pc:sldMk cId="1869382091" sldId="301"/>
            <ac:spMk id="2" creationId="{78E34C8D-658C-F7EA-03FE-1E005AFF79B3}"/>
          </ac:spMkLst>
        </pc:spChg>
        <pc:spChg chg="mod">
          <ac:chgData name="Elisa Kaartinen" userId="d5f65de4-1c1b-4b45-ba63-0e0c96237bb8" providerId="ADAL" clId="{464B5C85-79EA-44E0-A828-966C6E80547D}" dt="2025-05-16T06:42:57.165" v="1367" actId="20577"/>
          <ac:spMkLst>
            <pc:docMk/>
            <pc:sldMk cId="1869382091" sldId="301"/>
            <ac:spMk id="8" creationId="{56E76C4E-0381-9DC3-F218-ACFBB7F162E8}"/>
          </ac:spMkLst>
        </pc:spChg>
        <pc:picChg chg="add mod modCrop">
          <ac:chgData name="Elisa Kaartinen" userId="d5f65de4-1c1b-4b45-ba63-0e0c96237bb8" providerId="ADAL" clId="{464B5C85-79EA-44E0-A828-966C6E80547D}" dt="2025-05-16T06:50:54.034" v="1580" actId="732"/>
          <ac:picMkLst>
            <pc:docMk/>
            <pc:sldMk cId="1869382091" sldId="301"/>
            <ac:picMk id="12" creationId="{26FCDCE8-EACC-1454-9CAF-CF6A615BCC65}"/>
          </ac:picMkLst>
        </pc:picChg>
      </pc:sldChg>
      <pc:sldChg chg="del">
        <pc:chgData name="Elisa Kaartinen" userId="d5f65de4-1c1b-4b45-ba63-0e0c96237bb8" providerId="ADAL" clId="{464B5C85-79EA-44E0-A828-966C6E80547D}" dt="2025-05-16T05:57:04.133" v="4" actId="2696"/>
        <pc:sldMkLst>
          <pc:docMk/>
          <pc:sldMk cId="151408429" sldId="303"/>
        </pc:sldMkLst>
      </pc:sldChg>
      <pc:sldChg chg="del">
        <pc:chgData name="Elisa Kaartinen" userId="d5f65de4-1c1b-4b45-ba63-0e0c96237bb8" providerId="ADAL" clId="{464B5C85-79EA-44E0-A828-966C6E80547D}" dt="2025-05-16T05:57:11.692" v="6" actId="2696"/>
        <pc:sldMkLst>
          <pc:docMk/>
          <pc:sldMk cId="323793285" sldId="304"/>
        </pc:sldMkLst>
      </pc:sldChg>
      <pc:sldChg chg="del">
        <pc:chgData name="Elisa Kaartinen" userId="d5f65de4-1c1b-4b45-ba63-0e0c96237bb8" providerId="ADAL" clId="{464B5C85-79EA-44E0-A828-966C6E80547D}" dt="2025-05-16T05:57:01.476" v="3" actId="2696"/>
        <pc:sldMkLst>
          <pc:docMk/>
          <pc:sldMk cId="2267703751" sldId="306"/>
        </pc:sldMkLst>
      </pc:sldChg>
      <pc:sldChg chg="del">
        <pc:chgData name="Elisa Kaartinen" userId="d5f65de4-1c1b-4b45-ba63-0e0c96237bb8" providerId="ADAL" clId="{464B5C85-79EA-44E0-A828-966C6E80547D}" dt="2025-05-16T05:56:50.261" v="1" actId="2696"/>
        <pc:sldMkLst>
          <pc:docMk/>
          <pc:sldMk cId="816751279" sldId="352"/>
        </pc:sldMkLst>
      </pc:sldChg>
      <pc:sldChg chg="addSp delSp modSp mod">
        <pc:chgData name="Elisa Kaartinen" userId="d5f65de4-1c1b-4b45-ba63-0e0c96237bb8" providerId="ADAL" clId="{464B5C85-79EA-44E0-A828-966C6E80547D}" dt="2025-05-16T10:14:41.377" v="1922" actId="14100"/>
        <pc:sldMkLst>
          <pc:docMk/>
          <pc:sldMk cId="1447029360" sldId="360"/>
        </pc:sldMkLst>
        <pc:spChg chg="mod">
          <ac:chgData name="Elisa Kaartinen" userId="d5f65de4-1c1b-4b45-ba63-0e0c96237bb8" providerId="ADAL" clId="{464B5C85-79EA-44E0-A828-966C6E80547D}" dt="2025-05-16T10:12:17.368" v="1881" actId="1076"/>
          <ac:spMkLst>
            <pc:docMk/>
            <pc:sldMk cId="1447029360" sldId="360"/>
            <ac:spMk id="2" creationId="{D3FD6963-5BE3-7F7C-237F-150FD8C88D72}"/>
          </ac:spMkLst>
        </pc:spChg>
        <pc:spChg chg="mod">
          <ac:chgData name="Elisa Kaartinen" userId="d5f65de4-1c1b-4b45-ba63-0e0c96237bb8" providerId="ADAL" clId="{464B5C85-79EA-44E0-A828-966C6E80547D}" dt="2025-05-16T10:14:41.377" v="1922" actId="14100"/>
          <ac:spMkLst>
            <pc:docMk/>
            <pc:sldMk cId="1447029360" sldId="360"/>
            <ac:spMk id="9" creationId="{DC433469-15F8-8509-FA2A-C4A628811071}"/>
          </ac:spMkLst>
        </pc:spChg>
        <pc:picChg chg="add mod modCrop">
          <ac:chgData name="Elisa Kaartinen" userId="d5f65de4-1c1b-4b45-ba63-0e0c96237bb8" providerId="ADAL" clId="{464B5C85-79EA-44E0-A828-966C6E80547D}" dt="2025-05-16T10:14:01.618" v="1889" actId="732"/>
          <ac:picMkLst>
            <pc:docMk/>
            <pc:sldMk cId="1447029360" sldId="360"/>
            <ac:picMk id="4" creationId="{BFC81F30-907A-98AA-00C1-105B12087525}"/>
          </ac:picMkLst>
        </pc:picChg>
      </pc:sldChg>
      <pc:sldChg chg="del">
        <pc:chgData name="Elisa Kaartinen" userId="d5f65de4-1c1b-4b45-ba63-0e0c96237bb8" providerId="ADAL" clId="{464B5C85-79EA-44E0-A828-966C6E80547D}" dt="2025-05-16T05:56:53.750" v="2" actId="2696"/>
        <pc:sldMkLst>
          <pc:docMk/>
          <pc:sldMk cId="541978582" sldId="363"/>
        </pc:sldMkLst>
      </pc:sldChg>
      <pc:sldChg chg="modSp mod">
        <pc:chgData name="Elisa Kaartinen" userId="d5f65de4-1c1b-4b45-ba63-0e0c96237bb8" providerId="ADAL" clId="{464B5C85-79EA-44E0-A828-966C6E80547D}" dt="2025-05-16T10:11:23.910" v="1854" actId="20577"/>
        <pc:sldMkLst>
          <pc:docMk/>
          <pc:sldMk cId="2679423516" sldId="364"/>
        </pc:sldMkLst>
        <pc:spChg chg="mod">
          <ac:chgData name="Elisa Kaartinen" userId="d5f65de4-1c1b-4b45-ba63-0e0c96237bb8" providerId="ADAL" clId="{464B5C85-79EA-44E0-A828-966C6E80547D}" dt="2025-05-16T10:11:23.910" v="1854" actId="20577"/>
          <ac:spMkLst>
            <pc:docMk/>
            <pc:sldMk cId="2679423516" sldId="364"/>
            <ac:spMk id="3" creationId="{C7DC6B20-1083-9C86-E3C7-79BFB88F034B}"/>
          </ac:spMkLst>
        </pc:spChg>
      </pc:sldChg>
      <pc:sldChg chg="addSp delSp modSp mod ord modNotesTx">
        <pc:chgData name="Elisa Kaartinen" userId="d5f65de4-1c1b-4b45-ba63-0e0c96237bb8" providerId="ADAL" clId="{464B5C85-79EA-44E0-A828-966C6E80547D}" dt="2025-05-27T11:40:58.803" v="1955" actId="20577"/>
        <pc:sldMkLst>
          <pc:docMk/>
          <pc:sldMk cId="2444930995" sldId="365"/>
        </pc:sldMkLst>
        <pc:picChg chg="add mod">
          <ac:chgData name="Elisa Kaartinen" userId="d5f65de4-1c1b-4b45-ba63-0e0c96237bb8" providerId="ADAL" clId="{464B5C85-79EA-44E0-A828-966C6E80547D}" dt="2025-05-16T10:16:15.834" v="1930" actId="962"/>
          <ac:picMkLst>
            <pc:docMk/>
            <pc:sldMk cId="2444930995" sldId="365"/>
            <ac:picMk id="7" creationId="{7E8A52C6-8D89-0154-1141-FA0202746B4C}"/>
          </ac:picMkLst>
        </pc:picChg>
      </pc:sldChg>
      <pc:sldChg chg="modSp mod ord modNotesTx">
        <pc:chgData name="Elisa Kaartinen" userId="d5f65de4-1c1b-4b45-ba63-0e0c96237bb8" providerId="ADAL" clId="{464B5C85-79EA-44E0-A828-966C6E80547D}" dt="2025-05-27T11:41:06.136" v="1978" actId="20577"/>
        <pc:sldMkLst>
          <pc:docMk/>
          <pc:sldMk cId="1109078543" sldId="366"/>
        </pc:sldMkLst>
        <pc:spChg chg="mod">
          <ac:chgData name="Elisa Kaartinen" userId="d5f65de4-1c1b-4b45-ba63-0e0c96237bb8" providerId="ADAL" clId="{464B5C85-79EA-44E0-A828-966C6E80547D}" dt="2025-05-16T06:44:38.985" v="1415" actId="14100"/>
          <ac:spMkLst>
            <pc:docMk/>
            <pc:sldMk cId="1109078543" sldId="366"/>
            <ac:spMk id="7" creationId="{1F3933B2-CAA7-8129-354C-8431AB6A7097}"/>
          </ac:spMkLst>
        </pc:spChg>
      </pc:sldChg>
      <pc:sldChg chg="del">
        <pc:chgData name="Elisa Kaartinen" userId="d5f65de4-1c1b-4b45-ba63-0e0c96237bb8" providerId="ADAL" clId="{464B5C85-79EA-44E0-A828-966C6E80547D}" dt="2025-05-16T05:56:45.844" v="0" actId="2696"/>
        <pc:sldMkLst>
          <pc:docMk/>
          <pc:sldMk cId="2236844665" sldId="367"/>
        </pc:sldMkLst>
      </pc:sldChg>
      <pc:sldChg chg="del">
        <pc:chgData name="Elisa Kaartinen" userId="d5f65de4-1c1b-4b45-ba63-0e0c96237bb8" providerId="ADAL" clId="{464B5C85-79EA-44E0-A828-966C6E80547D}" dt="2025-05-16T05:57:07.085" v="5" actId="2696"/>
        <pc:sldMkLst>
          <pc:docMk/>
          <pc:sldMk cId="2380529250" sldId="368"/>
        </pc:sldMkLst>
      </pc:sldChg>
      <pc:sldChg chg="del">
        <pc:chgData name="Elisa Kaartinen" userId="d5f65de4-1c1b-4b45-ba63-0e0c96237bb8" providerId="ADAL" clId="{464B5C85-79EA-44E0-A828-966C6E80547D}" dt="2025-05-16T05:57:14.565" v="7" actId="2696"/>
        <pc:sldMkLst>
          <pc:docMk/>
          <pc:sldMk cId="3821325719" sldId="369"/>
        </pc:sldMkLst>
      </pc:sldChg>
      <pc:sldChg chg="addSp delSp modSp add mod modNotesTx">
        <pc:chgData name="Elisa Kaartinen" userId="d5f65de4-1c1b-4b45-ba63-0e0c96237bb8" providerId="ADAL" clId="{464B5C85-79EA-44E0-A828-966C6E80547D}" dt="2025-05-16T10:11:37.920" v="1867" actId="1076"/>
        <pc:sldMkLst>
          <pc:docMk/>
          <pc:sldMk cId="2223281836" sldId="371"/>
        </pc:sldMkLst>
        <pc:spChg chg="mod">
          <ac:chgData name="Elisa Kaartinen" userId="d5f65de4-1c1b-4b45-ba63-0e0c96237bb8" providerId="ADAL" clId="{464B5C85-79EA-44E0-A828-966C6E80547D}" dt="2025-05-16T10:11:37.920" v="1867" actId="1076"/>
          <ac:spMkLst>
            <pc:docMk/>
            <pc:sldMk cId="2223281836" sldId="371"/>
            <ac:spMk id="2" creationId="{CE72FEE9-6D3A-92B2-AD02-B20C9FD7954E}"/>
          </ac:spMkLst>
        </pc:spChg>
        <pc:spChg chg="mod">
          <ac:chgData name="Elisa Kaartinen" userId="d5f65de4-1c1b-4b45-ba63-0e0c96237bb8" providerId="ADAL" clId="{464B5C85-79EA-44E0-A828-966C6E80547D}" dt="2025-05-16T06:41:13.172" v="1259" actId="14100"/>
          <ac:spMkLst>
            <pc:docMk/>
            <pc:sldMk cId="2223281836" sldId="371"/>
            <ac:spMk id="9" creationId="{274D463A-4A09-CB77-E677-423B8244A5EC}"/>
          </ac:spMkLst>
        </pc:spChg>
        <pc:picChg chg="add mod">
          <ac:chgData name="Elisa Kaartinen" userId="d5f65de4-1c1b-4b45-ba63-0e0c96237bb8" providerId="ADAL" clId="{464B5C85-79EA-44E0-A828-966C6E80547D}" dt="2025-05-16T06:41:26.863" v="1262" actId="1076"/>
          <ac:picMkLst>
            <pc:docMk/>
            <pc:sldMk cId="2223281836" sldId="371"/>
            <ac:picMk id="6" creationId="{1A8F2F7E-0B5B-004D-2312-E299132572DD}"/>
          </ac:picMkLst>
        </pc:picChg>
        <pc:picChg chg="add mod">
          <ac:chgData name="Elisa Kaartinen" userId="d5f65de4-1c1b-4b45-ba63-0e0c96237bb8" providerId="ADAL" clId="{464B5C85-79EA-44E0-A828-966C6E80547D}" dt="2025-05-16T06:41:31.474" v="1263" actId="1076"/>
          <ac:picMkLst>
            <pc:docMk/>
            <pc:sldMk cId="2223281836" sldId="371"/>
            <ac:picMk id="11" creationId="{62E7BB61-252D-BD63-9557-1E469409DB7A}"/>
          </ac:picMkLst>
        </pc:picChg>
        <pc:picChg chg="add mod">
          <ac:chgData name="Elisa Kaartinen" userId="d5f65de4-1c1b-4b45-ba63-0e0c96237bb8" providerId="ADAL" clId="{464B5C85-79EA-44E0-A828-966C6E80547D}" dt="2025-05-16T06:41:24.023" v="1261" actId="1076"/>
          <ac:picMkLst>
            <pc:docMk/>
            <pc:sldMk cId="2223281836" sldId="371"/>
            <ac:picMk id="16" creationId="{C38A6C74-BCE3-AC73-DB30-7D935C5CD723}"/>
          </ac:picMkLst>
        </pc:picChg>
        <pc:picChg chg="add mod">
          <ac:chgData name="Elisa Kaartinen" userId="d5f65de4-1c1b-4b45-ba63-0e0c96237bb8" providerId="ADAL" clId="{464B5C85-79EA-44E0-A828-966C6E80547D}" dt="2025-05-16T06:41:18.691" v="1260" actId="1076"/>
          <ac:picMkLst>
            <pc:docMk/>
            <pc:sldMk cId="2223281836" sldId="371"/>
            <ac:picMk id="18" creationId="{E485EBA5-AABF-5CBD-5D45-12E25F2E2492}"/>
          </ac:picMkLst>
        </pc:picChg>
      </pc:sldChg>
      <pc:sldChg chg="addSp delSp modSp add del mod ord modNotesTx">
        <pc:chgData name="Elisa Kaartinen" userId="d5f65de4-1c1b-4b45-ba63-0e0c96237bb8" providerId="ADAL" clId="{464B5C85-79EA-44E0-A828-966C6E80547D}" dt="2025-05-16T10:15:15.765" v="1925" actId="2696"/>
        <pc:sldMkLst>
          <pc:docMk/>
          <pc:sldMk cId="4205928955" sldId="3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0C3A3-0A48-4708-9251-B7286E8D3530}" type="datetimeFigureOut">
              <a:rPr lang="fi-FI" smtClean="0"/>
              <a:t>27.5.2025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54E357-F09A-4D51-9322-2B66CE730784}" type="slidenum">
              <a:rPr lang="fi-FI" smtClean="0"/>
              <a:t>‹#›</a:t>
            </a:fld>
            <a:endParaRPr lang="fi-FI"/>
          </a:p>
        </p:txBody>
      </p:sp>
    </p:spTree>
    <p:extLst>
      <p:ext uri="{BB962C8B-B14F-4D97-AF65-F5344CB8AC3E}">
        <p14:creationId xmlns:p14="http://schemas.microsoft.com/office/powerpoint/2010/main" val="3598346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354E357-F09A-4D51-9322-2B66CE730784}" type="slidenum">
              <a:rPr lang="fi-FI" smtClean="0"/>
              <a:t>1</a:t>
            </a:fld>
            <a:endParaRPr lang="fi-FI"/>
          </a:p>
        </p:txBody>
      </p:sp>
    </p:spTree>
    <p:extLst>
      <p:ext uri="{BB962C8B-B14F-4D97-AF65-F5344CB8AC3E}">
        <p14:creationId xmlns:p14="http://schemas.microsoft.com/office/powerpoint/2010/main" val="3893944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115000"/>
              </a:lnSpc>
              <a:spcAft>
                <a:spcPts val="800"/>
              </a:spcAft>
            </a:pPr>
            <a:endParaRPr lang="fi-FI" dirty="0"/>
          </a:p>
        </p:txBody>
      </p:sp>
      <p:sp>
        <p:nvSpPr>
          <p:cNvPr id="4" name="Dian numeron paikkamerkki 3"/>
          <p:cNvSpPr>
            <a:spLocks noGrp="1"/>
          </p:cNvSpPr>
          <p:nvPr>
            <p:ph type="sldNum" sz="quarter" idx="5"/>
          </p:nvPr>
        </p:nvSpPr>
        <p:spPr/>
        <p:txBody>
          <a:bodyPr/>
          <a:lstStyle/>
          <a:p>
            <a:fld id="{E7A8A8E2-6296-4D2B-B62C-3FED6C53A9FF}" type="slidenum">
              <a:rPr lang="fi-FI" smtClean="0"/>
              <a:t>2</a:t>
            </a:fld>
            <a:endParaRPr lang="fi-FI"/>
          </a:p>
        </p:txBody>
      </p:sp>
    </p:spTree>
    <p:extLst>
      <p:ext uri="{BB962C8B-B14F-4D97-AF65-F5344CB8AC3E}">
        <p14:creationId xmlns:p14="http://schemas.microsoft.com/office/powerpoint/2010/main" val="2653673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Esittele tässä oman yhdistyksesi toimintaa, voit vaihtaa kuvan. </a:t>
            </a:r>
          </a:p>
        </p:txBody>
      </p:sp>
      <p:sp>
        <p:nvSpPr>
          <p:cNvPr id="4" name="Dian numeron paikkamerkki 3"/>
          <p:cNvSpPr>
            <a:spLocks noGrp="1"/>
          </p:cNvSpPr>
          <p:nvPr>
            <p:ph type="sldNum" sz="quarter" idx="5"/>
          </p:nvPr>
        </p:nvSpPr>
        <p:spPr/>
        <p:txBody>
          <a:bodyPr/>
          <a:lstStyle/>
          <a:p>
            <a:fld id="{1354E357-F09A-4D51-9322-2B66CE730784}" type="slidenum">
              <a:rPr lang="fi-FI" smtClean="0"/>
              <a:t>3</a:t>
            </a:fld>
            <a:endParaRPr lang="fi-FI"/>
          </a:p>
        </p:txBody>
      </p:sp>
    </p:spTree>
    <p:extLst>
      <p:ext uri="{BB962C8B-B14F-4D97-AF65-F5344CB8AC3E}">
        <p14:creationId xmlns:p14="http://schemas.microsoft.com/office/powerpoint/2010/main" val="353308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Esittele tässä oman yhdistyksesi toimintaa, voit vaihtaa kuvan. </a:t>
            </a:r>
          </a:p>
        </p:txBody>
      </p:sp>
      <p:sp>
        <p:nvSpPr>
          <p:cNvPr id="4" name="Dian numeron paikkamerkki 3"/>
          <p:cNvSpPr>
            <a:spLocks noGrp="1"/>
          </p:cNvSpPr>
          <p:nvPr>
            <p:ph type="sldNum" sz="quarter" idx="5"/>
          </p:nvPr>
        </p:nvSpPr>
        <p:spPr/>
        <p:txBody>
          <a:bodyPr/>
          <a:lstStyle/>
          <a:p>
            <a:fld id="{1354E357-F09A-4D51-9322-2B66CE730784}" type="slidenum">
              <a:rPr lang="fi-FI" smtClean="0"/>
              <a:t>4</a:t>
            </a:fld>
            <a:endParaRPr lang="fi-FI"/>
          </a:p>
        </p:txBody>
      </p:sp>
    </p:spTree>
    <p:extLst>
      <p:ext uri="{BB962C8B-B14F-4D97-AF65-F5344CB8AC3E}">
        <p14:creationId xmlns:p14="http://schemas.microsoft.com/office/powerpoint/2010/main" val="2584458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Suomen CP-liitto ry on vuonna 1965 perustettu valtakunnallinen vammais- ja erityisliikuntajärjestö. CP-liiton toimintapiiriin kuuluvat ihmiset, joilla on cp-vamma, mmc, hydrokefalia tai normaalipaineinen hydrokefalia. Heitä on Suomessa yhteensä noin 21 000. Kun heidän läheisensä lasketaan yhteen, nousee luku noin 80 000:een. </a:t>
            </a:r>
          </a:p>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CP-liitto toimii 18 alueellisen jäsenyhdistyksen katto-organisaationa. Yhdistyksissä on yhteensä noin 2500 jäsentä.</a:t>
            </a:r>
          </a:p>
          <a:p>
            <a:endParaRPr lang="fi-FI" dirty="0"/>
          </a:p>
          <a:p>
            <a:r>
              <a:rPr lang="fi-FI" dirty="0"/>
              <a:t>CP-liitto toiminnan tarkoitus on edistää yhdenvertaisuutta ja huolehtia toimintapiirimme ihmisten oikeuksista: varmistaa, että heidän ääni tulee kuuluviin päätöksenteossa. </a:t>
            </a:r>
          </a:p>
          <a:p>
            <a:endParaRPr lang="fi-FI" dirty="0"/>
          </a:p>
        </p:txBody>
      </p:sp>
      <p:sp>
        <p:nvSpPr>
          <p:cNvPr id="4" name="Dian numeron paikkamerkki 3"/>
          <p:cNvSpPr>
            <a:spLocks noGrp="1"/>
          </p:cNvSpPr>
          <p:nvPr>
            <p:ph type="sldNum" sz="quarter" idx="5"/>
          </p:nvPr>
        </p:nvSpPr>
        <p:spPr/>
        <p:txBody>
          <a:bodyPr/>
          <a:lstStyle/>
          <a:p>
            <a:fld id="{1354E357-F09A-4D51-9322-2B66CE730784}" type="slidenum">
              <a:rPr lang="fi-FI" smtClean="0"/>
              <a:t>5</a:t>
            </a:fld>
            <a:endParaRPr lang="fi-FI"/>
          </a:p>
        </p:txBody>
      </p:sp>
    </p:spTree>
    <p:extLst>
      <p:ext uri="{BB962C8B-B14F-4D97-AF65-F5344CB8AC3E}">
        <p14:creationId xmlns:p14="http://schemas.microsoft.com/office/powerpoint/2010/main" val="1284007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Sekä CP-liitto että sen jäsenyhdistykset järjestävät vertaistuen mahdollistavaa toimintaa: teemaviikonloppuja, retkiä, mahdollisuuden harrastaa liikuntaa, kokoontumisia niin kasvokkain kuin etänä. Toimintaan osallistuminen ei edellytä jäsenyyttä, vaan on kaikille toimintapiiriimme kuuluville ihmisille avointa. </a:t>
            </a:r>
          </a:p>
          <a:p>
            <a:endParaRPr lang="fi-FI" dirty="0"/>
          </a:p>
          <a:p>
            <a:r>
              <a:rPr lang="fi-FI" dirty="0"/>
              <a:t>Meiltä saa myös sosiaaliohjausta ja –neuvontaa esimerkiksi silloin, kun palveluiden saamisessa on ongelmia. Koulutamme niin toimintapiirimme ihmisiä, heidän läheisiään sekä heidän kanssa työskenteleviä ammattilaisia vammoista, niiden liitännäisoireista ja monista arjen haasteista. </a:t>
            </a:r>
          </a:p>
          <a:p>
            <a:endParaRPr lang="fi-FI" dirty="0"/>
          </a:p>
          <a:p>
            <a:r>
              <a:rPr lang="fi-FI" dirty="0"/>
              <a:t>CP-liitolla on myös palvelutoimintaa. Meillä on asumisyksiköt Helsingissä ja Turussa, ja Helsingissä järjestämme vammaispalvelulain mukaista päivätoimintaa. Lisäksi CP-liiton Puhetupakeskus tarjoaa puhetulkkausta sekä kommunikaatio-opetusta ja –ohjausta. </a:t>
            </a:r>
          </a:p>
          <a:p>
            <a:endParaRPr lang="fi-FI" dirty="0"/>
          </a:p>
        </p:txBody>
      </p:sp>
      <p:sp>
        <p:nvSpPr>
          <p:cNvPr id="4" name="Dian numeron paikkamerkki 3"/>
          <p:cNvSpPr>
            <a:spLocks noGrp="1"/>
          </p:cNvSpPr>
          <p:nvPr>
            <p:ph type="sldNum" sz="quarter" idx="5"/>
          </p:nvPr>
        </p:nvSpPr>
        <p:spPr/>
        <p:txBody>
          <a:bodyPr/>
          <a:lstStyle/>
          <a:p>
            <a:fld id="{1354E357-F09A-4D51-9322-2B66CE730784}" type="slidenum">
              <a:rPr lang="fi-FI" smtClean="0"/>
              <a:t>6</a:t>
            </a:fld>
            <a:endParaRPr lang="fi-FI"/>
          </a:p>
        </p:txBody>
      </p:sp>
    </p:spTree>
    <p:extLst>
      <p:ext uri="{BB962C8B-B14F-4D97-AF65-F5344CB8AC3E}">
        <p14:creationId xmlns:p14="http://schemas.microsoft.com/office/powerpoint/2010/main" val="728165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5E3C0-1FCE-0203-014C-A53989671504}"/>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1E96A0E-2970-0479-5F6C-684642C685F8}"/>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4381F45C-47A4-A377-B29C-103B847CEB19}"/>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F57CACB6-6B64-0F86-02A0-9C2B8DA43112}"/>
              </a:ext>
            </a:extLst>
          </p:cNvPr>
          <p:cNvSpPr>
            <a:spLocks noGrp="1"/>
          </p:cNvSpPr>
          <p:nvPr>
            <p:ph type="sldNum" sz="quarter" idx="5"/>
          </p:nvPr>
        </p:nvSpPr>
        <p:spPr/>
        <p:txBody>
          <a:bodyPr/>
          <a:lstStyle/>
          <a:p>
            <a:fld id="{1354E357-F09A-4D51-9322-2B66CE730784}" type="slidenum">
              <a:rPr lang="fi-FI" smtClean="0"/>
              <a:t>7</a:t>
            </a:fld>
            <a:endParaRPr lang="fi-FI"/>
          </a:p>
        </p:txBody>
      </p:sp>
    </p:spTree>
    <p:extLst>
      <p:ext uri="{BB962C8B-B14F-4D97-AF65-F5344CB8AC3E}">
        <p14:creationId xmlns:p14="http://schemas.microsoft.com/office/powerpoint/2010/main" val="3239529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CP-liitto tuottaa jatkuvasti monenlaisia oppaita ja materiaaleja, joiden toivomme tarjoavan tietoa, tukea ja vertaistarinoita ihmisille ympäri Suomen. Tarkoituksena on, että läpi elämän ihminen löytäisi oppaista apua: siksi osa on suunnattu lapsiperheille, osa nuorille ja osa aikuisille. </a:t>
            </a:r>
          </a:p>
          <a:p>
            <a:endParaRPr lang="fi-FI" dirty="0"/>
          </a:p>
          <a:p>
            <a:r>
              <a:rPr lang="fi-FI" dirty="0"/>
              <a:t>Käy tutustumassa maksuttomiin materiaaleihimme osoitteessa cp-liitto.fi/oppaat. </a:t>
            </a:r>
          </a:p>
        </p:txBody>
      </p:sp>
      <p:sp>
        <p:nvSpPr>
          <p:cNvPr id="4" name="Dian numeron paikkamerkki 3"/>
          <p:cNvSpPr>
            <a:spLocks noGrp="1"/>
          </p:cNvSpPr>
          <p:nvPr>
            <p:ph type="sldNum" sz="quarter" idx="5"/>
          </p:nvPr>
        </p:nvSpPr>
        <p:spPr/>
        <p:txBody>
          <a:bodyPr/>
          <a:lstStyle/>
          <a:p>
            <a:fld id="{1354E357-F09A-4D51-9322-2B66CE730784}" type="slidenum">
              <a:rPr lang="fi-FI" smtClean="0"/>
              <a:t>8</a:t>
            </a:fld>
            <a:endParaRPr lang="fi-FI"/>
          </a:p>
        </p:txBody>
      </p:sp>
    </p:spTree>
    <p:extLst>
      <p:ext uri="{BB962C8B-B14F-4D97-AF65-F5344CB8AC3E}">
        <p14:creationId xmlns:p14="http://schemas.microsoft.com/office/powerpoint/2010/main" val="2718864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43D17B-3362-42AF-BD8C-660E5522E52D}"/>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07EC7401-2AE3-42EF-8D0B-052C2A55F7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F2C6A254-84CE-4A9D-8627-A2AAB375BD64}"/>
              </a:ext>
            </a:extLst>
          </p:cNvPr>
          <p:cNvSpPr>
            <a:spLocks noGrp="1"/>
          </p:cNvSpPr>
          <p:nvPr>
            <p:ph type="dt" sz="half" idx="10"/>
          </p:nvPr>
        </p:nvSpPr>
        <p:spPr/>
        <p:txBody>
          <a:bodyPr/>
          <a:lstStyle/>
          <a:p>
            <a:fld id="{1588E648-4D86-4B85-B4DD-BB2A2A3036C1}" type="datetimeFigureOut">
              <a:rPr lang="fi-FI" smtClean="0"/>
              <a:t>27.5.2025</a:t>
            </a:fld>
            <a:endParaRPr lang="fi-FI"/>
          </a:p>
        </p:txBody>
      </p:sp>
      <p:sp>
        <p:nvSpPr>
          <p:cNvPr id="5" name="Alatunnisteen paikkamerkki 4">
            <a:extLst>
              <a:ext uri="{FF2B5EF4-FFF2-40B4-BE49-F238E27FC236}">
                <a16:creationId xmlns:a16="http://schemas.microsoft.com/office/drawing/2014/main" id="{CEBF7DC1-63BF-459E-AF04-27CCB97B7D3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AF803F5-9601-4C3F-8DC8-CF3B2D757600}"/>
              </a:ext>
            </a:extLst>
          </p:cNvPr>
          <p:cNvSpPr>
            <a:spLocks noGrp="1"/>
          </p:cNvSpPr>
          <p:nvPr>
            <p:ph type="sldNum" sz="quarter" idx="12"/>
          </p:nvPr>
        </p:nvSpPr>
        <p:spPr/>
        <p:txBody>
          <a:bodyPr/>
          <a:lstStyle/>
          <a:p>
            <a:fld id="{104E25D1-DBC1-46A5-9F78-4ABA5B7E4ECF}" type="slidenum">
              <a:rPr lang="fi-FI" smtClean="0"/>
              <a:t>‹#›</a:t>
            </a:fld>
            <a:endParaRPr lang="fi-FI"/>
          </a:p>
        </p:txBody>
      </p:sp>
    </p:spTree>
    <p:extLst>
      <p:ext uri="{BB962C8B-B14F-4D97-AF65-F5344CB8AC3E}">
        <p14:creationId xmlns:p14="http://schemas.microsoft.com/office/powerpoint/2010/main" val="1707331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F97FFF-0623-4A3E-91F1-5C5BA1454E16}"/>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60620CA0-2761-4FFC-9FA0-2378D1DBE53B}"/>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7D05D67-4E73-409B-B9D6-122BDFC691B6}"/>
              </a:ext>
            </a:extLst>
          </p:cNvPr>
          <p:cNvSpPr>
            <a:spLocks noGrp="1"/>
          </p:cNvSpPr>
          <p:nvPr>
            <p:ph type="dt" sz="half" idx="10"/>
          </p:nvPr>
        </p:nvSpPr>
        <p:spPr/>
        <p:txBody>
          <a:bodyPr/>
          <a:lstStyle/>
          <a:p>
            <a:fld id="{1588E648-4D86-4B85-B4DD-BB2A2A3036C1}" type="datetimeFigureOut">
              <a:rPr lang="fi-FI" smtClean="0"/>
              <a:t>27.5.2025</a:t>
            </a:fld>
            <a:endParaRPr lang="fi-FI"/>
          </a:p>
        </p:txBody>
      </p:sp>
      <p:sp>
        <p:nvSpPr>
          <p:cNvPr id="5" name="Alatunnisteen paikkamerkki 4">
            <a:extLst>
              <a:ext uri="{FF2B5EF4-FFF2-40B4-BE49-F238E27FC236}">
                <a16:creationId xmlns:a16="http://schemas.microsoft.com/office/drawing/2014/main" id="{5F13F7D2-4263-452B-AA29-4C067FD021D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BE9279E-F572-49D5-875D-7878F4C66D2A}"/>
              </a:ext>
            </a:extLst>
          </p:cNvPr>
          <p:cNvSpPr>
            <a:spLocks noGrp="1"/>
          </p:cNvSpPr>
          <p:nvPr>
            <p:ph type="sldNum" sz="quarter" idx="12"/>
          </p:nvPr>
        </p:nvSpPr>
        <p:spPr/>
        <p:txBody>
          <a:bodyPr/>
          <a:lstStyle/>
          <a:p>
            <a:fld id="{104E25D1-DBC1-46A5-9F78-4ABA5B7E4ECF}" type="slidenum">
              <a:rPr lang="fi-FI" smtClean="0"/>
              <a:t>‹#›</a:t>
            </a:fld>
            <a:endParaRPr lang="fi-FI"/>
          </a:p>
        </p:txBody>
      </p:sp>
    </p:spTree>
    <p:extLst>
      <p:ext uri="{BB962C8B-B14F-4D97-AF65-F5344CB8AC3E}">
        <p14:creationId xmlns:p14="http://schemas.microsoft.com/office/powerpoint/2010/main" val="3374005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9F72FDBB-0941-498C-96E4-B690B6347548}"/>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BB826E6A-802F-4B9F-9735-485E735D0AF0}"/>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E8AAF9A-5484-4159-9F59-300EE8182C5C}"/>
              </a:ext>
            </a:extLst>
          </p:cNvPr>
          <p:cNvSpPr>
            <a:spLocks noGrp="1"/>
          </p:cNvSpPr>
          <p:nvPr>
            <p:ph type="dt" sz="half" idx="10"/>
          </p:nvPr>
        </p:nvSpPr>
        <p:spPr/>
        <p:txBody>
          <a:bodyPr/>
          <a:lstStyle/>
          <a:p>
            <a:fld id="{1588E648-4D86-4B85-B4DD-BB2A2A3036C1}" type="datetimeFigureOut">
              <a:rPr lang="fi-FI" smtClean="0"/>
              <a:t>27.5.2025</a:t>
            </a:fld>
            <a:endParaRPr lang="fi-FI"/>
          </a:p>
        </p:txBody>
      </p:sp>
      <p:sp>
        <p:nvSpPr>
          <p:cNvPr id="5" name="Alatunnisteen paikkamerkki 4">
            <a:extLst>
              <a:ext uri="{FF2B5EF4-FFF2-40B4-BE49-F238E27FC236}">
                <a16:creationId xmlns:a16="http://schemas.microsoft.com/office/drawing/2014/main" id="{F00A590F-525C-449F-9BB4-CE583B39DCB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C164EDA-6D7E-4B4D-B684-89D667B05904}"/>
              </a:ext>
            </a:extLst>
          </p:cNvPr>
          <p:cNvSpPr>
            <a:spLocks noGrp="1"/>
          </p:cNvSpPr>
          <p:nvPr>
            <p:ph type="sldNum" sz="quarter" idx="12"/>
          </p:nvPr>
        </p:nvSpPr>
        <p:spPr/>
        <p:txBody>
          <a:bodyPr/>
          <a:lstStyle/>
          <a:p>
            <a:fld id="{104E25D1-DBC1-46A5-9F78-4ABA5B7E4ECF}" type="slidenum">
              <a:rPr lang="fi-FI" smtClean="0"/>
              <a:t>‹#›</a:t>
            </a:fld>
            <a:endParaRPr lang="fi-FI"/>
          </a:p>
        </p:txBody>
      </p:sp>
    </p:spTree>
    <p:extLst>
      <p:ext uri="{BB962C8B-B14F-4D97-AF65-F5344CB8AC3E}">
        <p14:creationId xmlns:p14="http://schemas.microsoft.com/office/powerpoint/2010/main" val="169371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38BE90B-922A-44E0-B567-C519451F22E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4034762-2EC1-40C3-A4FC-43371889BCAD}"/>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1C6E7C2-CD05-490E-B7A1-2159571A702B}"/>
              </a:ext>
            </a:extLst>
          </p:cNvPr>
          <p:cNvSpPr>
            <a:spLocks noGrp="1"/>
          </p:cNvSpPr>
          <p:nvPr>
            <p:ph type="dt" sz="half" idx="10"/>
          </p:nvPr>
        </p:nvSpPr>
        <p:spPr/>
        <p:txBody>
          <a:bodyPr/>
          <a:lstStyle/>
          <a:p>
            <a:fld id="{1588E648-4D86-4B85-B4DD-BB2A2A3036C1}" type="datetimeFigureOut">
              <a:rPr lang="fi-FI" smtClean="0"/>
              <a:t>27.5.2025</a:t>
            </a:fld>
            <a:endParaRPr lang="fi-FI"/>
          </a:p>
        </p:txBody>
      </p:sp>
      <p:sp>
        <p:nvSpPr>
          <p:cNvPr id="5" name="Alatunnisteen paikkamerkki 4">
            <a:extLst>
              <a:ext uri="{FF2B5EF4-FFF2-40B4-BE49-F238E27FC236}">
                <a16:creationId xmlns:a16="http://schemas.microsoft.com/office/drawing/2014/main" id="{04C6685C-38A2-44B7-AAC5-016D22D0F45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A46BCC7-BD10-4634-8332-DFF8B6E3B35A}"/>
              </a:ext>
            </a:extLst>
          </p:cNvPr>
          <p:cNvSpPr>
            <a:spLocks noGrp="1"/>
          </p:cNvSpPr>
          <p:nvPr>
            <p:ph type="sldNum" sz="quarter" idx="12"/>
          </p:nvPr>
        </p:nvSpPr>
        <p:spPr/>
        <p:txBody>
          <a:bodyPr/>
          <a:lstStyle/>
          <a:p>
            <a:fld id="{104E25D1-DBC1-46A5-9F78-4ABA5B7E4ECF}" type="slidenum">
              <a:rPr lang="fi-FI" smtClean="0"/>
              <a:t>‹#›</a:t>
            </a:fld>
            <a:endParaRPr lang="fi-FI"/>
          </a:p>
        </p:txBody>
      </p:sp>
    </p:spTree>
    <p:extLst>
      <p:ext uri="{BB962C8B-B14F-4D97-AF65-F5344CB8AC3E}">
        <p14:creationId xmlns:p14="http://schemas.microsoft.com/office/powerpoint/2010/main" val="2606349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09B1ED-EC9C-4B07-9EAF-18D98602ED2A}"/>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EBEEF96E-767D-44DC-A3E5-C8C0DEB946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FC7BC3AE-141A-4353-BC9C-21490E5B8E9A}"/>
              </a:ext>
            </a:extLst>
          </p:cNvPr>
          <p:cNvSpPr>
            <a:spLocks noGrp="1"/>
          </p:cNvSpPr>
          <p:nvPr>
            <p:ph type="dt" sz="half" idx="10"/>
          </p:nvPr>
        </p:nvSpPr>
        <p:spPr/>
        <p:txBody>
          <a:bodyPr/>
          <a:lstStyle/>
          <a:p>
            <a:fld id="{1588E648-4D86-4B85-B4DD-BB2A2A3036C1}" type="datetimeFigureOut">
              <a:rPr lang="fi-FI" smtClean="0"/>
              <a:t>27.5.2025</a:t>
            </a:fld>
            <a:endParaRPr lang="fi-FI"/>
          </a:p>
        </p:txBody>
      </p:sp>
      <p:sp>
        <p:nvSpPr>
          <p:cNvPr id="5" name="Alatunnisteen paikkamerkki 4">
            <a:extLst>
              <a:ext uri="{FF2B5EF4-FFF2-40B4-BE49-F238E27FC236}">
                <a16:creationId xmlns:a16="http://schemas.microsoft.com/office/drawing/2014/main" id="{E52823B6-3AB5-4092-A981-BCBED0E9F6E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1246E95-5EE3-4028-87FE-3A0103B4FFF3}"/>
              </a:ext>
            </a:extLst>
          </p:cNvPr>
          <p:cNvSpPr>
            <a:spLocks noGrp="1"/>
          </p:cNvSpPr>
          <p:nvPr>
            <p:ph type="sldNum" sz="quarter" idx="12"/>
          </p:nvPr>
        </p:nvSpPr>
        <p:spPr/>
        <p:txBody>
          <a:bodyPr/>
          <a:lstStyle/>
          <a:p>
            <a:fld id="{104E25D1-DBC1-46A5-9F78-4ABA5B7E4ECF}" type="slidenum">
              <a:rPr lang="fi-FI" smtClean="0"/>
              <a:t>‹#›</a:t>
            </a:fld>
            <a:endParaRPr lang="fi-FI"/>
          </a:p>
        </p:txBody>
      </p:sp>
    </p:spTree>
    <p:extLst>
      <p:ext uri="{BB962C8B-B14F-4D97-AF65-F5344CB8AC3E}">
        <p14:creationId xmlns:p14="http://schemas.microsoft.com/office/powerpoint/2010/main" val="9527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C448F1-AE42-4629-B63B-006B7E101F4B}"/>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4524DDCD-6CED-4125-BD91-5CC8A865863D}"/>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22A32E04-42FA-4394-AE91-EA760C61282A}"/>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08AF8051-A7C1-422C-91C5-9EE11B95C37C}"/>
              </a:ext>
            </a:extLst>
          </p:cNvPr>
          <p:cNvSpPr>
            <a:spLocks noGrp="1"/>
          </p:cNvSpPr>
          <p:nvPr>
            <p:ph type="dt" sz="half" idx="10"/>
          </p:nvPr>
        </p:nvSpPr>
        <p:spPr/>
        <p:txBody>
          <a:bodyPr/>
          <a:lstStyle/>
          <a:p>
            <a:fld id="{1588E648-4D86-4B85-B4DD-BB2A2A3036C1}" type="datetimeFigureOut">
              <a:rPr lang="fi-FI" smtClean="0"/>
              <a:t>27.5.2025</a:t>
            </a:fld>
            <a:endParaRPr lang="fi-FI"/>
          </a:p>
        </p:txBody>
      </p:sp>
      <p:sp>
        <p:nvSpPr>
          <p:cNvPr id="6" name="Alatunnisteen paikkamerkki 5">
            <a:extLst>
              <a:ext uri="{FF2B5EF4-FFF2-40B4-BE49-F238E27FC236}">
                <a16:creationId xmlns:a16="http://schemas.microsoft.com/office/drawing/2014/main" id="{E47F4919-43F7-4A72-A7AB-413687F11E6C}"/>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9869F58-DBC1-448A-9B26-0995F260C874}"/>
              </a:ext>
            </a:extLst>
          </p:cNvPr>
          <p:cNvSpPr>
            <a:spLocks noGrp="1"/>
          </p:cNvSpPr>
          <p:nvPr>
            <p:ph type="sldNum" sz="quarter" idx="12"/>
          </p:nvPr>
        </p:nvSpPr>
        <p:spPr/>
        <p:txBody>
          <a:bodyPr/>
          <a:lstStyle/>
          <a:p>
            <a:fld id="{104E25D1-DBC1-46A5-9F78-4ABA5B7E4ECF}" type="slidenum">
              <a:rPr lang="fi-FI" smtClean="0"/>
              <a:t>‹#›</a:t>
            </a:fld>
            <a:endParaRPr lang="fi-FI"/>
          </a:p>
        </p:txBody>
      </p:sp>
    </p:spTree>
    <p:extLst>
      <p:ext uri="{BB962C8B-B14F-4D97-AF65-F5344CB8AC3E}">
        <p14:creationId xmlns:p14="http://schemas.microsoft.com/office/powerpoint/2010/main" val="2455529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4200EFC-F746-4F2E-8C2A-4751AB7863FB}"/>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611484AB-F438-4E39-877B-CE718488C9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7E2265BF-FC52-4B7F-AD23-477935529B51}"/>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89CC1F78-FA6D-48F3-9DE6-79966CA4C8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BD5B140A-779C-4A8A-88D0-2FD4E5923BF8}"/>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E059EB9A-BF3B-4BEF-B63D-F1A9C667C79A}"/>
              </a:ext>
            </a:extLst>
          </p:cNvPr>
          <p:cNvSpPr>
            <a:spLocks noGrp="1"/>
          </p:cNvSpPr>
          <p:nvPr>
            <p:ph type="dt" sz="half" idx="10"/>
          </p:nvPr>
        </p:nvSpPr>
        <p:spPr/>
        <p:txBody>
          <a:bodyPr/>
          <a:lstStyle/>
          <a:p>
            <a:fld id="{1588E648-4D86-4B85-B4DD-BB2A2A3036C1}" type="datetimeFigureOut">
              <a:rPr lang="fi-FI" smtClean="0"/>
              <a:t>27.5.2025</a:t>
            </a:fld>
            <a:endParaRPr lang="fi-FI"/>
          </a:p>
        </p:txBody>
      </p:sp>
      <p:sp>
        <p:nvSpPr>
          <p:cNvPr id="8" name="Alatunnisteen paikkamerkki 7">
            <a:extLst>
              <a:ext uri="{FF2B5EF4-FFF2-40B4-BE49-F238E27FC236}">
                <a16:creationId xmlns:a16="http://schemas.microsoft.com/office/drawing/2014/main" id="{07F7C40C-676D-4AC2-9672-D8F3CE5F12AF}"/>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ABA2AE9F-8B75-4993-9735-01A28A43F516}"/>
              </a:ext>
            </a:extLst>
          </p:cNvPr>
          <p:cNvSpPr>
            <a:spLocks noGrp="1"/>
          </p:cNvSpPr>
          <p:nvPr>
            <p:ph type="sldNum" sz="quarter" idx="12"/>
          </p:nvPr>
        </p:nvSpPr>
        <p:spPr/>
        <p:txBody>
          <a:bodyPr/>
          <a:lstStyle/>
          <a:p>
            <a:fld id="{104E25D1-DBC1-46A5-9F78-4ABA5B7E4ECF}" type="slidenum">
              <a:rPr lang="fi-FI" smtClean="0"/>
              <a:t>‹#›</a:t>
            </a:fld>
            <a:endParaRPr lang="fi-FI"/>
          </a:p>
        </p:txBody>
      </p:sp>
    </p:spTree>
    <p:extLst>
      <p:ext uri="{BB962C8B-B14F-4D97-AF65-F5344CB8AC3E}">
        <p14:creationId xmlns:p14="http://schemas.microsoft.com/office/powerpoint/2010/main" val="689366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165F06-6044-45EB-ABCA-421C802F8484}"/>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F9A01C2-3A50-4EA8-842D-BC55E6A1D821}"/>
              </a:ext>
            </a:extLst>
          </p:cNvPr>
          <p:cNvSpPr>
            <a:spLocks noGrp="1"/>
          </p:cNvSpPr>
          <p:nvPr>
            <p:ph type="dt" sz="half" idx="10"/>
          </p:nvPr>
        </p:nvSpPr>
        <p:spPr/>
        <p:txBody>
          <a:bodyPr/>
          <a:lstStyle/>
          <a:p>
            <a:fld id="{1588E648-4D86-4B85-B4DD-BB2A2A3036C1}" type="datetimeFigureOut">
              <a:rPr lang="fi-FI" smtClean="0"/>
              <a:t>27.5.2025</a:t>
            </a:fld>
            <a:endParaRPr lang="fi-FI"/>
          </a:p>
        </p:txBody>
      </p:sp>
      <p:sp>
        <p:nvSpPr>
          <p:cNvPr id="4" name="Alatunnisteen paikkamerkki 3">
            <a:extLst>
              <a:ext uri="{FF2B5EF4-FFF2-40B4-BE49-F238E27FC236}">
                <a16:creationId xmlns:a16="http://schemas.microsoft.com/office/drawing/2014/main" id="{45373855-487C-4BE0-854F-55C9DB5DDAA1}"/>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CA988C92-FF95-49D5-94DF-591A4320BEBF}"/>
              </a:ext>
            </a:extLst>
          </p:cNvPr>
          <p:cNvSpPr>
            <a:spLocks noGrp="1"/>
          </p:cNvSpPr>
          <p:nvPr>
            <p:ph type="sldNum" sz="quarter" idx="12"/>
          </p:nvPr>
        </p:nvSpPr>
        <p:spPr/>
        <p:txBody>
          <a:bodyPr/>
          <a:lstStyle/>
          <a:p>
            <a:fld id="{104E25D1-DBC1-46A5-9F78-4ABA5B7E4ECF}" type="slidenum">
              <a:rPr lang="fi-FI" smtClean="0"/>
              <a:t>‹#›</a:t>
            </a:fld>
            <a:endParaRPr lang="fi-FI"/>
          </a:p>
        </p:txBody>
      </p:sp>
    </p:spTree>
    <p:extLst>
      <p:ext uri="{BB962C8B-B14F-4D97-AF65-F5344CB8AC3E}">
        <p14:creationId xmlns:p14="http://schemas.microsoft.com/office/powerpoint/2010/main" val="2913850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FD0CD8BE-97C1-430E-B49F-E2DB53C054DA}"/>
              </a:ext>
            </a:extLst>
          </p:cNvPr>
          <p:cNvSpPr>
            <a:spLocks noGrp="1"/>
          </p:cNvSpPr>
          <p:nvPr>
            <p:ph type="dt" sz="half" idx="10"/>
          </p:nvPr>
        </p:nvSpPr>
        <p:spPr/>
        <p:txBody>
          <a:bodyPr/>
          <a:lstStyle/>
          <a:p>
            <a:fld id="{1588E648-4D86-4B85-B4DD-BB2A2A3036C1}" type="datetimeFigureOut">
              <a:rPr lang="fi-FI" smtClean="0"/>
              <a:t>27.5.2025</a:t>
            </a:fld>
            <a:endParaRPr lang="fi-FI"/>
          </a:p>
        </p:txBody>
      </p:sp>
      <p:sp>
        <p:nvSpPr>
          <p:cNvPr id="3" name="Alatunnisteen paikkamerkki 2">
            <a:extLst>
              <a:ext uri="{FF2B5EF4-FFF2-40B4-BE49-F238E27FC236}">
                <a16:creationId xmlns:a16="http://schemas.microsoft.com/office/drawing/2014/main" id="{34F69066-6F7F-48F4-8953-97708EE76C14}"/>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F22C34E6-6FAD-4B1B-9C92-417138569ADF}"/>
              </a:ext>
            </a:extLst>
          </p:cNvPr>
          <p:cNvSpPr>
            <a:spLocks noGrp="1"/>
          </p:cNvSpPr>
          <p:nvPr>
            <p:ph type="sldNum" sz="quarter" idx="12"/>
          </p:nvPr>
        </p:nvSpPr>
        <p:spPr/>
        <p:txBody>
          <a:bodyPr/>
          <a:lstStyle/>
          <a:p>
            <a:fld id="{104E25D1-DBC1-46A5-9F78-4ABA5B7E4ECF}" type="slidenum">
              <a:rPr lang="fi-FI" smtClean="0"/>
              <a:t>‹#›</a:t>
            </a:fld>
            <a:endParaRPr lang="fi-FI"/>
          </a:p>
        </p:txBody>
      </p:sp>
    </p:spTree>
    <p:extLst>
      <p:ext uri="{BB962C8B-B14F-4D97-AF65-F5344CB8AC3E}">
        <p14:creationId xmlns:p14="http://schemas.microsoft.com/office/powerpoint/2010/main" val="4291426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AD12382-0FF3-4C0D-81A4-0B743F727972}"/>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786A6336-0153-415F-BF26-072371ED3E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68B9E77C-B35D-4D54-B17B-C411DBC509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E98C87AA-3BB3-490F-B625-AA9CF4B97AF7}"/>
              </a:ext>
            </a:extLst>
          </p:cNvPr>
          <p:cNvSpPr>
            <a:spLocks noGrp="1"/>
          </p:cNvSpPr>
          <p:nvPr>
            <p:ph type="dt" sz="half" idx="10"/>
          </p:nvPr>
        </p:nvSpPr>
        <p:spPr/>
        <p:txBody>
          <a:bodyPr/>
          <a:lstStyle/>
          <a:p>
            <a:fld id="{1588E648-4D86-4B85-B4DD-BB2A2A3036C1}" type="datetimeFigureOut">
              <a:rPr lang="fi-FI" smtClean="0"/>
              <a:t>27.5.2025</a:t>
            </a:fld>
            <a:endParaRPr lang="fi-FI"/>
          </a:p>
        </p:txBody>
      </p:sp>
      <p:sp>
        <p:nvSpPr>
          <p:cNvPr id="6" name="Alatunnisteen paikkamerkki 5">
            <a:extLst>
              <a:ext uri="{FF2B5EF4-FFF2-40B4-BE49-F238E27FC236}">
                <a16:creationId xmlns:a16="http://schemas.microsoft.com/office/drawing/2014/main" id="{3AF1B573-9C05-4022-ABF6-B65933BEB92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86DC3AD-1DD1-406C-B9DA-3C3D712C39A0}"/>
              </a:ext>
            </a:extLst>
          </p:cNvPr>
          <p:cNvSpPr>
            <a:spLocks noGrp="1"/>
          </p:cNvSpPr>
          <p:nvPr>
            <p:ph type="sldNum" sz="quarter" idx="12"/>
          </p:nvPr>
        </p:nvSpPr>
        <p:spPr/>
        <p:txBody>
          <a:bodyPr/>
          <a:lstStyle/>
          <a:p>
            <a:fld id="{104E25D1-DBC1-46A5-9F78-4ABA5B7E4ECF}" type="slidenum">
              <a:rPr lang="fi-FI" smtClean="0"/>
              <a:t>‹#›</a:t>
            </a:fld>
            <a:endParaRPr lang="fi-FI"/>
          </a:p>
        </p:txBody>
      </p:sp>
    </p:spTree>
    <p:extLst>
      <p:ext uri="{BB962C8B-B14F-4D97-AF65-F5344CB8AC3E}">
        <p14:creationId xmlns:p14="http://schemas.microsoft.com/office/powerpoint/2010/main" val="3962967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AD17C9-D793-4E95-8988-834A0C611A51}"/>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0C2FA0E1-285A-4042-B103-B4E087B789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1F6CC746-8E91-40D0-8C06-F7FDAF2C08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1AAB954C-A784-4568-9111-9558C8D16B21}"/>
              </a:ext>
            </a:extLst>
          </p:cNvPr>
          <p:cNvSpPr>
            <a:spLocks noGrp="1"/>
          </p:cNvSpPr>
          <p:nvPr>
            <p:ph type="dt" sz="half" idx="10"/>
          </p:nvPr>
        </p:nvSpPr>
        <p:spPr/>
        <p:txBody>
          <a:bodyPr/>
          <a:lstStyle/>
          <a:p>
            <a:fld id="{1588E648-4D86-4B85-B4DD-BB2A2A3036C1}" type="datetimeFigureOut">
              <a:rPr lang="fi-FI" smtClean="0"/>
              <a:t>27.5.2025</a:t>
            </a:fld>
            <a:endParaRPr lang="fi-FI"/>
          </a:p>
        </p:txBody>
      </p:sp>
      <p:sp>
        <p:nvSpPr>
          <p:cNvPr id="6" name="Alatunnisteen paikkamerkki 5">
            <a:extLst>
              <a:ext uri="{FF2B5EF4-FFF2-40B4-BE49-F238E27FC236}">
                <a16:creationId xmlns:a16="http://schemas.microsoft.com/office/drawing/2014/main" id="{188D0624-D18B-4001-B645-26C1B97A31AA}"/>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366A605-E1B1-4877-B745-0E809468DD99}"/>
              </a:ext>
            </a:extLst>
          </p:cNvPr>
          <p:cNvSpPr>
            <a:spLocks noGrp="1"/>
          </p:cNvSpPr>
          <p:nvPr>
            <p:ph type="sldNum" sz="quarter" idx="12"/>
          </p:nvPr>
        </p:nvSpPr>
        <p:spPr/>
        <p:txBody>
          <a:bodyPr/>
          <a:lstStyle/>
          <a:p>
            <a:fld id="{104E25D1-DBC1-46A5-9F78-4ABA5B7E4ECF}" type="slidenum">
              <a:rPr lang="fi-FI" smtClean="0"/>
              <a:t>‹#›</a:t>
            </a:fld>
            <a:endParaRPr lang="fi-FI"/>
          </a:p>
        </p:txBody>
      </p:sp>
    </p:spTree>
    <p:extLst>
      <p:ext uri="{BB962C8B-B14F-4D97-AF65-F5344CB8AC3E}">
        <p14:creationId xmlns:p14="http://schemas.microsoft.com/office/powerpoint/2010/main" val="1554531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DFEDED8-89B5-46CD-9F04-36C78375D3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DBC16ADE-A6CF-47AD-A54E-A5C22ABEA0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62AC5A-3DE8-464A-98CD-F15A67DA2B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88E648-4D86-4B85-B4DD-BB2A2A3036C1}" type="datetimeFigureOut">
              <a:rPr lang="fi-FI" smtClean="0"/>
              <a:t>27.5.2025</a:t>
            </a:fld>
            <a:endParaRPr lang="fi-FI"/>
          </a:p>
        </p:txBody>
      </p:sp>
      <p:sp>
        <p:nvSpPr>
          <p:cNvPr id="5" name="Alatunnisteen paikkamerkki 4">
            <a:extLst>
              <a:ext uri="{FF2B5EF4-FFF2-40B4-BE49-F238E27FC236}">
                <a16:creationId xmlns:a16="http://schemas.microsoft.com/office/drawing/2014/main" id="{326F4A1D-2A92-4D43-A60C-48F39BAADE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15BEF3A-7E3C-4B86-8C3E-6407F3D5E0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4E25D1-DBC1-46A5-9F78-4ABA5B7E4ECF}" type="slidenum">
              <a:rPr lang="fi-FI" smtClean="0"/>
              <a:t>‹#›</a:t>
            </a:fld>
            <a:endParaRPr lang="fi-FI"/>
          </a:p>
        </p:txBody>
      </p:sp>
    </p:spTree>
    <p:extLst>
      <p:ext uri="{BB962C8B-B14F-4D97-AF65-F5344CB8AC3E}">
        <p14:creationId xmlns:p14="http://schemas.microsoft.com/office/powerpoint/2010/main" val="2095669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www.youtube.com/watch?v=T1l-Mf_kxR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A7716C82-0D82-43A7-80F1-EFFB33D10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402" y="4930924"/>
            <a:ext cx="16853251" cy="1702348"/>
          </a:xfrm>
          <a:prstGeom prst="rect">
            <a:avLst/>
          </a:prstGeom>
        </p:spPr>
      </p:pic>
      <p:pic>
        <p:nvPicPr>
          <p:cNvPr id="5" name="Kuva 4">
            <a:extLst>
              <a:ext uri="{FF2B5EF4-FFF2-40B4-BE49-F238E27FC236}">
                <a16:creationId xmlns:a16="http://schemas.microsoft.com/office/drawing/2014/main" id="{9A314107-D578-46DA-8E5A-658B8000C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309" y="4999154"/>
            <a:ext cx="16177764" cy="1634117"/>
          </a:xfrm>
          <a:prstGeom prst="rect">
            <a:avLst/>
          </a:prstGeom>
        </p:spPr>
      </p:pic>
      <p:sp>
        <p:nvSpPr>
          <p:cNvPr id="13" name="Alaotsikko 2">
            <a:extLst>
              <a:ext uri="{FF2B5EF4-FFF2-40B4-BE49-F238E27FC236}">
                <a16:creationId xmlns:a16="http://schemas.microsoft.com/office/drawing/2014/main" id="{F302D5B8-D011-4E3E-ABE3-BF8D87D023F1}"/>
              </a:ext>
            </a:extLst>
          </p:cNvPr>
          <p:cNvSpPr txBox="1">
            <a:spLocks/>
          </p:cNvSpPr>
          <p:nvPr/>
        </p:nvSpPr>
        <p:spPr>
          <a:xfrm>
            <a:off x="2597921" y="5266596"/>
            <a:ext cx="8284830" cy="20730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i-FI"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 name="Kuva 5" descr="Kuva, joka sisältää kohteen rakennus, piha-, henkilö, ruoho&#10;&#10;Kuvaus luotu automaattisesti">
            <a:extLst>
              <a:ext uri="{FF2B5EF4-FFF2-40B4-BE49-F238E27FC236}">
                <a16:creationId xmlns:a16="http://schemas.microsoft.com/office/drawing/2014/main" id="{BDC96964-854D-2EC7-996E-E9ABB929050B}"/>
              </a:ext>
            </a:extLst>
          </p:cNvPr>
          <p:cNvPicPr>
            <a:picLocks noChangeAspect="1"/>
          </p:cNvPicPr>
          <p:nvPr/>
        </p:nvPicPr>
        <p:blipFill rotWithShape="1">
          <a:blip r:embed="rId4">
            <a:extLst>
              <a:ext uri="{28A0092B-C50C-407E-A947-70E740481C1C}">
                <a14:useLocalDpi xmlns:a14="http://schemas.microsoft.com/office/drawing/2010/main" val="0"/>
              </a:ext>
            </a:extLst>
          </a:blip>
          <a:srcRect l="9662"/>
          <a:stretch/>
        </p:blipFill>
        <p:spPr>
          <a:xfrm>
            <a:off x="4903326" y="0"/>
            <a:ext cx="8456796" cy="6048163"/>
          </a:xfrm>
          <a:prstGeom prst="rect">
            <a:avLst/>
          </a:prstGeom>
        </p:spPr>
      </p:pic>
      <p:sp>
        <p:nvSpPr>
          <p:cNvPr id="11" name="Tekstiruutu 10">
            <a:extLst>
              <a:ext uri="{FF2B5EF4-FFF2-40B4-BE49-F238E27FC236}">
                <a16:creationId xmlns:a16="http://schemas.microsoft.com/office/drawing/2014/main" id="{249DD2BE-A3D1-E25A-2157-6416833D2DE8}"/>
              </a:ext>
            </a:extLst>
          </p:cNvPr>
          <p:cNvSpPr txBox="1"/>
          <p:nvPr/>
        </p:nvSpPr>
        <p:spPr>
          <a:xfrm>
            <a:off x="488035" y="1390319"/>
            <a:ext cx="6525178" cy="1377365"/>
          </a:xfrm>
          <a:prstGeom prst="rect">
            <a:avLst/>
          </a:prstGeom>
          <a:noFill/>
        </p:spPr>
        <p:txBody>
          <a:bodyPr wrap="square">
            <a:spAutoFit/>
          </a:bodyPr>
          <a:lstStyle/>
          <a:p>
            <a:pPr>
              <a:lnSpc>
                <a:spcPct val="107000"/>
              </a:lnSpc>
            </a:pPr>
            <a:r>
              <a:rPr lang="fi-FI" sz="4000" dirty="0">
                <a:solidFill>
                  <a:srgbClr val="3F3F3F"/>
                </a:solidFill>
                <a:latin typeface="Open Sans" panose="020B0606030504020204" pitchFamily="34" charset="0"/>
                <a:ea typeface="Open Sans" panose="020B0606030504020204" pitchFamily="34" charset="0"/>
                <a:cs typeface="Open Sans" panose="020B0606030504020204" pitchFamily="34" charset="0"/>
              </a:rPr>
              <a:t>Yhdessä olemme enemmän</a:t>
            </a:r>
          </a:p>
        </p:txBody>
      </p:sp>
      <p:sp>
        <p:nvSpPr>
          <p:cNvPr id="2" name="Tekstiruutu 1">
            <a:extLst>
              <a:ext uri="{FF2B5EF4-FFF2-40B4-BE49-F238E27FC236}">
                <a16:creationId xmlns:a16="http://schemas.microsoft.com/office/drawing/2014/main" id="{DE1BC980-8E80-8EEB-D032-5AAC6B1B0F4F}"/>
              </a:ext>
            </a:extLst>
          </p:cNvPr>
          <p:cNvSpPr txBox="1"/>
          <p:nvPr/>
        </p:nvSpPr>
        <p:spPr>
          <a:xfrm>
            <a:off x="488034" y="3122855"/>
            <a:ext cx="4203235" cy="991875"/>
          </a:xfrm>
          <a:prstGeom prst="rect">
            <a:avLst/>
          </a:prstGeom>
          <a:noFill/>
        </p:spPr>
        <p:txBody>
          <a:bodyPr wrap="square">
            <a:spAutoFit/>
          </a:bodyPr>
          <a:lstStyle/>
          <a:p>
            <a:pPr>
              <a:lnSpc>
                <a:spcPct val="107000"/>
              </a:lnSpc>
            </a:pPr>
            <a:r>
              <a:rPr lang="fi-FI" sz="2800" dirty="0" err="1">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Cp-yhdistys</a:t>
            </a:r>
            <a:r>
              <a:rPr lang="fi-FI" sz="2800"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 tarjoaa vertaistukea ja toimintaa</a:t>
            </a:r>
          </a:p>
        </p:txBody>
      </p:sp>
    </p:spTree>
    <p:extLst>
      <p:ext uri="{BB962C8B-B14F-4D97-AF65-F5344CB8AC3E}">
        <p14:creationId xmlns:p14="http://schemas.microsoft.com/office/powerpoint/2010/main" val="3402258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A7716C82-0D82-43A7-80F1-EFFB33D10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928" y="4999154"/>
            <a:ext cx="16177777" cy="1634118"/>
          </a:xfrm>
          <a:prstGeom prst="rect">
            <a:avLst/>
          </a:prstGeom>
        </p:spPr>
      </p:pic>
      <p:pic>
        <p:nvPicPr>
          <p:cNvPr id="5" name="Kuva 4">
            <a:extLst>
              <a:ext uri="{FF2B5EF4-FFF2-40B4-BE49-F238E27FC236}">
                <a16:creationId xmlns:a16="http://schemas.microsoft.com/office/drawing/2014/main" id="{9A314107-D578-46DA-8E5A-658B8000C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212" y="4999154"/>
            <a:ext cx="16177764" cy="1634117"/>
          </a:xfrm>
          <a:prstGeom prst="rect">
            <a:avLst/>
          </a:prstGeom>
        </p:spPr>
      </p:pic>
      <p:sp>
        <p:nvSpPr>
          <p:cNvPr id="2" name="Tekstiruutu 1">
            <a:extLst>
              <a:ext uri="{FF2B5EF4-FFF2-40B4-BE49-F238E27FC236}">
                <a16:creationId xmlns:a16="http://schemas.microsoft.com/office/drawing/2014/main" id="{78E34C8D-658C-F7EA-03FE-1E005AFF79B3}"/>
              </a:ext>
            </a:extLst>
          </p:cNvPr>
          <p:cNvSpPr txBox="1"/>
          <p:nvPr/>
        </p:nvSpPr>
        <p:spPr>
          <a:xfrm>
            <a:off x="1115676" y="909994"/>
            <a:ext cx="5799549" cy="4785926"/>
          </a:xfrm>
          <a:prstGeom prst="rect">
            <a:avLst/>
          </a:prstGeom>
          <a:noFill/>
        </p:spPr>
        <p:txBody>
          <a:bodyPr wrap="square" rtlCol="0">
            <a:spAutoFit/>
          </a:bodyPr>
          <a:lstStyle/>
          <a:p>
            <a:endParaRPr lang="en-US" sz="2500" dirty="0">
              <a:effectLst/>
              <a:latin typeface="Open Sans Light" panose="020B0306030504020204" pitchFamily="34" charset="0"/>
              <a:ea typeface="Open Sans Light" panose="020B0306030504020204" pitchFamily="34" charset="0"/>
              <a:cs typeface="Open Sans Light" panose="020B0306030504020204" pitchFamily="34" charset="0"/>
            </a:endParaRPr>
          </a:p>
          <a:p>
            <a:r>
              <a:rPr lang="en-US" sz="3000" b="1" dirty="0">
                <a:latin typeface="Open Sans Light" panose="020B0306030504020204" pitchFamily="34" charset="0"/>
                <a:ea typeface="Open Sans Light" panose="020B0306030504020204" pitchFamily="34" charset="0"/>
                <a:cs typeface="Open Sans Light" panose="020B0306030504020204" pitchFamily="34" charset="0"/>
              </a:rPr>
              <a:t>VERTAISTUKEA LÄPI ELÄMÄN</a:t>
            </a:r>
          </a:p>
          <a:p>
            <a:endParaRPr lang="fi-FI" sz="20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endParaRPr lang="fi-FI" sz="20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fi-FI" sz="2000" dirty="0">
                <a:latin typeface="Open Sans Light" panose="020B0306030504020204" pitchFamily="34" charset="0"/>
                <a:ea typeface="Open Sans Light" panose="020B0306030504020204" pitchFamily="34" charset="0"/>
                <a:cs typeface="Open Sans Light" panose="020B0306030504020204" pitchFamily="34" charset="0"/>
              </a:rPr>
              <a:t>Yhdistyksemme toiminnassa pääset tapaamaan muita vertaisia: saamaan tukea, jakamaan kokemuksia, kuulemaan arvokkaita vinkkejä ja näkökulmia.	</a:t>
            </a:r>
          </a:p>
          <a:p>
            <a:pPr marL="342900" indent="-342900">
              <a:buFont typeface="Arial" panose="020B0604020202020204" pitchFamily="34" charset="0"/>
              <a:buChar char="•"/>
            </a:pPr>
            <a:endParaRPr lang="fi-FI" sz="20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fi-FI" sz="2000" dirty="0">
                <a:latin typeface="Open Sans Light" panose="020B0306030504020204" pitchFamily="34" charset="0"/>
                <a:ea typeface="Open Sans Light" panose="020B0306030504020204" pitchFamily="34" charset="0"/>
                <a:cs typeface="Open Sans Light" panose="020B0306030504020204" pitchFamily="34" charset="0"/>
              </a:rPr>
              <a:t>Kukaan ei ymmärrä, kuten vertainen ymmärtää. </a:t>
            </a:r>
            <a:br>
              <a:rPr lang="fi-FI" sz="2000" dirty="0">
                <a:latin typeface="Open Sans Light" panose="020B0306030504020204" pitchFamily="34" charset="0"/>
                <a:ea typeface="Open Sans Light" panose="020B0306030504020204" pitchFamily="34" charset="0"/>
                <a:cs typeface="Open Sans Light" panose="020B0306030504020204" pitchFamily="34" charset="0"/>
              </a:rPr>
            </a:br>
            <a:endParaRPr lang="fi-FI" sz="20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endParaRPr lang="fi-FI" sz="25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endParaRPr lang="fi-FI" sz="25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Dian numeron paikkamerkki 6">
            <a:extLst>
              <a:ext uri="{FF2B5EF4-FFF2-40B4-BE49-F238E27FC236}">
                <a16:creationId xmlns:a16="http://schemas.microsoft.com/office/drawing/2014/main" id="{FE0BB16B-80A6-4725-879D-5A6E8CD4AF9E}"/>
              </a:ext>
            </a:extLst>
          </p:cNvPr>
          <p:cNvSpPr>
            <a:spLocks noGrp="1"/>
          </p:cNvSpPr>
          <p:nvPr>
            <p:ph type="sldNum" sz="quarter" idx="12"/>
          </p:nvPr>
        </p:nvSpPr>
        <p:spPr/>
        <p:txBody>
          <a:bodyPr/>
          <a:lstStyle/>
          <a:p>
            <a:fld id="{104E25D1-DBC1-46A5-9F78-4ABA5B7E4ECF}" type="slidenum">
              <a:rPr lang="fi-FI" smtClean="0"/>
              <a:t>2</a:t>
            </a:fld>
            <a:endParaRPr lang="fi-FI"/>
          </a:p>
        </p:txBody>
      </p:sp>
      <p:sp>
        <p:nvSpPr>
          <p:cNvPr id="8" name="Tekstiruutu 7">
            <a:extLst>
              <a:ext uri="{FF2B5EF4-FFF2-40B4-BE49-F238E27FC236}">
                <a16:creationId xmlns:a16="http://schemas.microsoft.com/office/drawing/2014/main" id="{56E76C4E-0381-9DC3-F218-ACFBB7F162E8}"/>
              </a:ext>
            </a:extLst>
          </p:cNvPr>
          <p:cNvSpPr txBox="1"/>
          <p:nvPr/>
        </p:nvSpPr>
        <p:spPr>
          <a:xfrm>
            <a:off x="1532556" y="6145470"/>
            <a:ext cx="3299543" cy="400110"/>
          </a:xfrm>
          <a:prstGeom prst="rect">
            <a:avLst/>
          </a:prstGeom>
          <a:noFill/>
        </p:spPr>
        <p:txBody>
          <a:bodyPr wrap="square">
            <a:spAutoFit/>
          </a:bodyPr>
          <a:lstStyle/>
          <a:p>
            <a:r>
              <a:rPr lang="fi-FI" sz="2000" dirty="0">
                <a:latin typeface="Open Sans Light" panose="020B0306030504020204" pitchFamily="34" charset="0"/>
                <a:ea typeface="Open Sans Light" panose="020B0306030504020204" pitchFamily="34" charset="0"/>
                <a:cs typeface="Open Sans Light" panose="020B0306030504020204" pitchFamily="34" charset="0"/>
              </a:rPr>
              <a:t>CP-LIITTO.FI/YHDISTYKSET</a:t>
            </a:r>
          </a:p>
        </p:txBody>
      </p:sp>
      <p:pic>
        <p:nvPicPr>
          <p:cNvPr id="12" name="Kuva 11" descr="Kuva, joka sisältää kohteen henkilö, vaate, hymy, Ihmisen kasvot&#10;&#10;Tekoälyn generoima sisältö voi olla virheellistä.">
            <a:extLst>
              <a:ext uri="{FF2B5EF4-FFF2-40B4-BE49-F238E27FC236}">
                <a16:creationId xmlns:a16="http://schemas.microsoft.com/office/drawing/2014/main" id="{26FCDCE8-EACC-1454-9CAF-CF6A615BCC65}"/>
              </a:ext>
            </a:extLst>
          </p:cNvPr>
          <p:cNvPicPr>
            <a:picLocks noChangeAspect="1"/>
          </p:cNvPicPr>
          <p:nvPr/>
        </p:nvPicPr>
        <p:blipFill>
          <a:blip r:embed="rId4">
            <a:extLst>
              <a:ext uri="{28A0092B-C50C-407E-A947-70E740481C1C}">
                <a14:useLocalDpi xmlns:a14="http://schemas.microsoft.com/office/drawing/2010/main" val="0"/>
              </a:ext>
            </a:extLst>
          </a:blip>
          <a:srcRect l="14316" r="8696"/>
          <a:stretch/>
        </p:blipFill>
        <p:spPr>
          <a:xfrm>
            <a:off x="7752522" y="0"/>
            <a:ext cx="4810540" cy="6857999"/>
          </a:xfrm>
          <a:prstGeom prst="rect">
            <a:avLst/>
          </a:prstGeom>
        </p:spPr>
      </p:pic>
    </p:spTree>
    <p:extLst>
      <p:ext uri="{BB962C8B-B14F-4D97-AF65-F5344CB8AC3E}">
        <p14:creationId xmlns:p14="http://schemas.microsoft.com/office/powerpoint/2010/main" val="1869382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A7716C82-0D82-43A7-80F1-EFFB33D10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402" y="4930924"/>
            <a:ext cx="16853251" cy="1702348"/>
          </a:xfrm>
          <a:prstGeom prst="rect">
            <a:avLst/>
          </a:prstGeom>
        </p:spPr>
      </p:pic>
      <p:pic>
        <p:nvPicPr>
          <p:cNvPr id="5" name="Kuva 4">
            <a:extLst>
              <a:ext uri="{FF2B5EF4-FFF2-40B4-BE49-F238E27FC236}">
                <a16:creationId xmlns:a16="http://schemas.microsoft.com/office/drawing/2014/main" id="{9A314107-D578-46DA-8E5A-658B8000C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309" y="4999154"/>
            <a:ext cx="16177764" cy="1634117"/>
          </a:xfrm>
          <a:prstGeom prst="rect">
            <a:avLst/>
          </a:prstGeom>
        </p:spPr>
      </p:pic>
      <p:sp>
        <p:nvSpPr>
          <p:cNvPr id="13" name="Alaotsikko 2">
            <a:extLst>
              <a:ext uri="{FF2B5EF4-FFF2-40B4-BE49-F238E27FC236}">
                <a16:creationId xmlns:a16="http://schemas.microsoft.com/office/drawing/2014/main" id="{F302D5B8-D011-4E3E-ABE3-BF8D87D023F1}"/>
              </a:ext>
            </a:extLst>
          </p:cNvPr>
          <p:cNvSpPr txBox="1">
            <a:spLocks/>
          </p:cNvSpPr>
          <p:nvPr/>
        </p:nvSpPr>
        <p:spPr>
          <a:xfrm>
            <a:off x="2597921" y="5266596"/>
            <a:ext cx="8284830" cy="20730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i-FI"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kstiruutu 1">
            <a:extLst>
              <a:ext uri="{FF2B5EF4-FFF2-40B4-BE49-F238E27FC236}">
                <a16:creationId xmlns:a16="http://schemas.microsoft.com/office/drawing/2014/main" id="{D3FD6963-5BE3-7F7C-237F-150FD8C88D72}"/>
              </a:ext>
            </a:extLst>
          </p:cNvPr>
          <p:cNvSpPr txBox="1"/>
          <p:nvPr/>
        </p:nvSpPr>
        <p:spPr>
          <a:xfrm>
            <a:off x="1288672" y="6145470"/>
            <a:ext cx="3754457" cy="400110"/>
          </a:xfrm>
          <a:prstGeom prst="rect">
            <a:avLst/>
          </a:prstGeom>
          <a:noFill/>
        </p:spPr>
        <p:txBody>
          <a:bodyPr wrap="square">
            <a:spAutoFit/>
          </a:bodyPr>
          <a:lstStyle/>
          <a:p>
            <a:pPr algn="ctr"/>
            <a:r>
              <a:rPr lang="fi-FI" sz="2000" dirty="0">
                <a:latin typeface="Open Sans Light" panose="020B0306030504020204" pitchFamily="34" charset="0"/>
                <a:ea typeface="Open Sans Light" panose="020B0306030504020204" pitchFamily="34" charset="0"/>
                <a:cs typeface="Open Sans Light" panose="020B0306030504020204" pitchFamily="34" charset="0"/>
              </a:rPr>
              <a:t>CP-LIITTO.FI/YHDISTYKSET</a:t>
            </a:r>
          </a:p>
        </p:txBody>
      </p:sp>
      <p:sp>
        <p:nvSpPr>
          <p:cNvPr id="3" name="Tekstiruutu 2">
            <a:extLst>
              <a:ext uri="{FF2B5EF4-FFF2-40B4-BE49-F238E27FC236}">
                <a16:creationId xmlns:a16="http://schemas.microsoft.com/office/drawing/2014/main" id="{C7DC6B20-1083-9C86-E3C7-79BFB88F034B}"/>
              </a:ext>
            </a:extLst>
          </p:cNvPr>
          <p:cNvSpPr txBox="1"/>
          <p:nvPr/>
        </p:nvSpPr>
        <p:spPr>
          <a:xfrm>
            <a:off x="1309249" y="1111270"/>
            <a:ext cx="11337052" cy="3323987"/>
          </a:xfrm>
          <a:prstGeom prst="rect">
            <a:avLst/>
          </a:prstGeom>
          <a:noFill/>
        </p:spPr>
        <p:txBody>
          <a:bodyPr wrap="square" rtlCol="0">
            <a:spAutoFit/>
          </a:bodyPr>
          <a:lstStyle/>
          <a:p>
            <a:endParaRPr lang="en-US" sz="2500" dirty="0">
              <a:effectLst/>
              <a:latin typeface="Open Sans Light" panose="020B0306030504020204" pitchFamily="34" charset="0"/>
              <a:ea typeface="Open Sans Light" panose="020B0306030504020204" pitchFamily="34" charset="0"/>
              <a:cs typeface="Open Sans Light" panose="020B0306030504020204" pitchFamily="34" charset="0"/>
            </a:endParaRPr>
          </a:p>
          <a:p>
            <a:r>
              <a:rPr lang="en-US" sz="3000" b="1" dirty="0">
                <a:latin typeface="Open Sans Light" panose="020B0306030504020204" pitchFamily="34" charset="0"/>
                <a:ea typeface="Open Sans Light" panose="020B0306030504020204" pitchFamily="34" charset="0"/>
                <a:cs typeface="Open Sans Light" panose="020B0306030504020204" pitchFamily="34" charset="0"/>
              </a:rPr>
              <a:t>XX CP-YHDISTYS</a:t>
            </a:r>
          </a:p>
          <a:p>
            <a:pPr marL="342900" indent="-342900">
              <a:buFont typeface="Arial" panose="020B0604020202020204" pitchFamily="34" charset="0"/>
              <a:buChar char="•"/>
            </a:pPr>
            <a:endParaRPr lang="fi-FI" sz="25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fi-FI" sz="2000" dirty="0">
                <a:latin typeface="Open Sans Light" panose="020B0306030504020204" pitchFamily="34" charset="0"/>
                <a:ea typeface="Open Sans Light" panose="020B0306030504020204" pitchFamily="34" charset="0"/>
                <a:cs typeface="Open Sans Light" panose="020B0306030504020204" pitchFamily="34" charset="0"/>
              </a:rPr>
              <a:t>Tähän yksi virke.</a:t>
            </a:r>
            <a:br>
              <a:rPr lang="fi-FI" sz="2000" dirty="0">
                <a:latin typeface="Open Sans Light" panose="020B0306030504020204" pitchFamily="34" charset="0"/>
                <a:ea typeface="Open Sans Light" panose="020B0306030504020204" pitchFamily="34" charset="0"/>
                <a:cs typeface="Open Sans Light" panose="020B0306030504020204" pitchFamily="34" charset="0"/>
              </a:rPr>
            </a:br>
            <a:endParaRPr lang="fi-FI" sz="20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fi-FI" sz="2000" dirty="0">
                <a:latin typeface="Open Sans Light" panose="020B0306030504020204" pitchFamily="34" charset="0"/>
                <a:ea typeface="Open Sans Light" panose="020B0306030504020204" pitchFamily="34" charset="0"/>
                <a:cs typeface="Open Sans Light" panose="020B0306030504020204" pitchFamily="34" charset="0"/>
              </a:rPr>
              <a:t>Tähän toinen virke.</a:t>
            </a:r>
            <a:br>
              <a:rPr lang="fi-FI" sz="2000" dirty="0">
                <a:latin typeface="Open Sans Light" panose="020B0306030504020204" pitchFamily="34" charset="0"/>
                <a:ea typeface="Open Sans Light" panose="020B0306030504020204" pitchFamily="34" charset="0"/>
                <a:cs typeface="Open Sans Light" panose="020B0306030504020204" pitchFamily="34" charset="0"/>
              </a:rPr>
            </a:br>
            <a:endParaRPr lang="fi-FI" sz="20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endParaRPr lang="fi-FI" sz="25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endParaRPr lang="fi-FI" sz="25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7" name="Kuva 6" descr="Kuva, joka sisältää kohteen henkilö, Ihmisen kasvot, vaate, asuste&#10;&#10;Tekoälyn generoima sisältö voi olla virheellistä.">
            <a:extLst>
              <a:ext uri="{FF2B5EF4-FFF2-40B4-BE49-F238E27FC236}">
                <a16:creationId xmlns:a16="http://schemas.microsoft.com/office/drawing/2014/main" id="{7E8A52C6-8D89-0154-1141-FA0202746B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6314" y="0"/>
            <a:ext cx="5374628" cy="6858000"/>
          </a:xfrm>
          <a:prstGeom prst="rect">
            <a:avLst/>
          </a:prstGeom>
        </p:spPr>
      </p:pic>
    </p:spTree>
    <p:extLst>
      <p:ext uri="{BB962C8B-B14F-4D97-AF65-F5344CB8AC3E}">
        <p14:creationId xmlns:p14="http://schemas.microsoft.com/office/powerpoint/2010/main" val="2444930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A7716C82-0D82-43A7-80F1-EFFB33D10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402" y="4930924"/>
            <a:ext cx="16853251" cy="1702348"/>
          </a:xfrm>
          <a:prstGeom prst="rect">
            <a:avLst/>
          </a:prstGeom>
        </p:spPr>
      </p:pic>
      <p:pic>
        <p:nvPicPr>
          <p:cNvPr id="5" name="Kuva 4">
            <a:extLst>
              <a:ext uri="{FF2B5EF4-FFF2-40B4-BE49-F238E27FC236}">
                <a16:creationId xmlns:a16="http://schemas.microsoft.com/office/drawing/2014/main" id="{9A314107-D578-46DA-8E5A-658B8000C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309" y="4999154"/>
            <a:ext cx="16177764" cy="1634117"/>
          </a:xfrm>
          <a:prstGeom prst="rect">
            <a:avLst/>
          </a:prstGeom>
        </p:spPr>
      </p:pic>
      <p:sp>
        <p:nvSpPr>
          <p:cNvPr id="13" name="Alaotsikko 2">
            <a:extLst>
              <a:ext uri="{FF2B5EF4-FFF2-40B4-BE49-F238E27FC236}">
                <a16:creationId xmlns:a16="http://schemas.microsoft.com/office/drawing/2014/main" id="{F302D5B8-D011-4E3E-ABE3-BF8D87D023F1}"/>
              </a:ext>
            </a:extLst>
          </p:cNvPr>
          <p:cNvSpPr txBox="1">
            <a:spLocks/>
          </p:cNvSpPr>
          <p:nvPr/>
        </p:nvSpPr>
        <p:spPr>
          <a:xfrm>
            <a:off x="2597921" y="5266596"/>
            <a:ext cx="8284830" cy="20730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i-FI"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 name="Kuva 5" descr="Kuva, joka sisältää kohteen piha-, henkilö, ruoho, vaate&#10;&#10;Kuvaus luotu automaattisesti">
            <a:extLst>
              <a:ext uri="{FF2B5EF4-FFF2-40B4-BE49-F238E27FC236}">
                <a16:creationId xmlns:a16="http://schemas.microsoft.com/office/drawing/2014/main" id="{EDF035E6-5D45-59C4-8828-292854D7F047}"/>
              </a:ext>
            </a:extLst>
          </p:cNvPr>
          <p:cNvPicPr>
            <a:picLocks noChangeAspect="1"/>
          </p:cNvPicPr>
          <p:nvPr/>
        </p:nvPicPr>
        <p:blipFill rotWithShape="1">
          <a:blip r:embed="rId4">
            <a:extLst>
              <a:ext uri="{28A0092B-C50C-407E-A947-70E740481C1C}">
                <a14:useLocalDpi xmlns:a14="http://schemas.microsoft.com/office/drawing/2010/main" val="0"/>
              </a:ext>
            </a:extLst>
          </a:blip>
          <a:srcRect l="8269"/>
          <a:stretch/>
        </p:blipFill>
        <p:spPr>
          <a:xfrm>
            <a:off x="7469075" y="0"/>
            <a:ext cx="4718181" cy="6858000"/>
          </a:xfrm>
          <a:prstGeom prst="rect">
            <a:avLst/>
          </a:prstGeom>
        </p:spPr>
      </p:pic>
      <p:sp>
        <p:nvSpPr>
          <p:cNvPr id="7" name="Tekstiruutu 6">
            <a:extLst>
              <a:ext uri="{FF2B5EF4-FFF2-40B4-BE49-F238E27FC236}">
                <a16:creationId xmlns:a16="http://schemas.microsoft.com/office/drawing/2014/main" id="{1F3933B2-CAA7-8129-354C-8431AB6A7097}"/>
              </a:ext>
            </a:extLst>
          </p:cNvPr>
          <p:cNvSpPr txBox="1"/>
          <p:nvPr/>
        </p:nvSpPr>
        <p:spPr>
          <a:xfrm>
            <a:off x="1288672" y="6145470"/>
            <a:ext cx="5721358" cy="400110"/>
          </a:xfrm>
          <a:prstGeom prst="rect">
            <a:avLst/>
          </a:prstGeom>
          <a:noFill/>
        </p:spPr>
        <p:txBody>
          <a:bodyPr wrap="square">
            <a:spAutoFit/>
          </a:bodyPr>
          <a:lstStyle/>
          <a:p>
            <a:pPr algn="ctr"/>
            <a:r>
              <a:rPr lang="fi-FI" sz="2000" dirty="0">
                <a:latin typeface="Open Sans Light" panose="020B0306030504020204" pitchFamily="34" charset="0"/>
                <a:ea typeface="Open Sans Light" panose="020B0306030504020204" pitchFamily="34" charset="0"/>
                <a:cs typeface="Open Sans Light" panose="020B0306030504020204" pitchFamily="34" charset="0"/>
              </a:rPr>
              <a:t>LIITY JÄSENEKSI: CP-LIITTO.FI/YHDISTYKSET</a:t>
            </a:r>
          </a:p>
        </p:txBody>
      </p:sp>
      <p:sp>
        <p:nvSpPr>
          <p:cNvPr id="8" name="Tekstiruutu 7">
            <a:extLst>
              <a:ext uri="{FF2B5EF4-FFF2-40B4-BE49-F238E27FC236}">
                <a16:creationId xmlns:a16="http://schemas.microsoft.com/office/drawing/2014/main" id="{E8A9B0D0-4C1D-C816-0F83-722770C76224}"/>
              </a:ext>
            </a:extLst>
          </p:cNvPr>
          <p:cNvSpPr txBox="1"/>
          <p:nvPr/>
        </p:nvSpPr>
        <p:spPr>
          <a:xfrm>
            <a:off x="1309249" y="1111270"/>
            <a:ext cx="11337052" cy="3323987"/>
          </a:xfrm>
          <a:prstGeom prst="rect">
            <a:avLst/>
          </a:prstGeom>
          <a:noFill/>
        </p:spPr>
        <p:txBody>
          <a:bodyPr wrap="square" rtlCol="0">
            <a:spAutoFit/>
          </a:bodyPr>
          <a:lstStyle/>
          <a:p>
            <a:endParaRPr lang="en-US" sz="2500" dirty="0">
              <a:effectLst/>
              <a:latin typeface="Open Sans Light" panose="020B0306030504020204" pitchFamily="34" charset="0"/>
              <a:ea typeface="Open Sans Light" panose="020B0306030504020204" pitchFamily="34" charset="0"/>
              <a:cs typeface="Open Sans Light" panose="020B0306030504020204" pitchFamily="34" charset="0"/>
            </a:endParaRPr>
          </a:p>
          <a:p>
            <a:r>
              <a:rPr lang="en-US" sz="3000" b="1" dirty="0">
                <a:latin typeface="Open Sans Light" panose="020B0306030504020204" pitchFamily="34" charset="0"/>
                <a:ea typeface="Open Sans Light" panose="020B0306030504020204" pitchFamily="34" charset="0"/>
                <a:cs typeface="Open Sans Light" panose="020B0306030504020204" pitchFamily="34" charset="0"/>
              </a:rPr>
              <a:t>XX CP-YHDISTYS</a:t>
            </a:r>
          </a:p>
          <a:p>
            <a:pPr marL="342900" indent="-342900">
              <a:buFont typeface="Arial" panose="020B0604020202020204" pitchFamily="34" charset="0"/>
              <a:buChar char="•"/>
            </a:pPr>
            <a:endParaRPr lang="fi-FI" sz="25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fi-FI" sz="2000" dirty="0">
                <a:latin typeface="Open Sans Light" panose="020B0306030504020204" pitchFamily="34" charset="0"/>
                <a:ea typeface="Open Sans Light" panose="020B0306030504020204" pitchFamily="34" charset="0"/>
                <a:cs typeface="Open Sans Light" panose="020B0306030504020204" pitchFamily="34" charset="0"/>
              </a:rPr>
              <a:t>Tähän yksi virke.</a:t>
            </a:r>
            <a:br>
              <a:rPr lang="fi-FI" sz="2000" dirty="0">
                <a:latin typeface="Open Sans Light" panose="020B0306030504020204" pitchFamily="34" charset="0"/>
                <a:ea typeface="Open Sans Light" panose="020B0306030504020204" pitchFamily="34" charset="0"/>
                <a:cs typeface="Open Sans Light" panose="020B0306030504020204" pitchFamily="34" charset="0"/>
              </a:rPr>
            </a:br>
            <a:endParaRPr lang="fi-FI" sz="20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fi-FI" sz="2000" dirty="0">
                <a:latin typeface="Open Sans Light" panose="020B0306030504020204" pitchFamily="34" charset="0"/>
                <a:ea typeface="Open Sans Light" panose="020B0306030504020204" pitchFamily="34" charset="0"/>
                <a:cs typeface="Open Sans Light" panose="020B0306030504020204" pitchFamily="34" charset="0"/>
              </a:rPr>
              <a:t>Tähän toinen virke.</a:t>
            </a:r>
            <a:br>
              <a:rPr lang="fi-FI" sz="2000" dirty="0">
                <a:latin typeface="Open Sans Light" panose="020B0306030504020204" pitchFamily="34" charset="0"/>
                <a:ea typeface="Open Sans Light" panose="020B0306030504020204" pitchFamily="34" charset="0"/>
                <a:cs typeface="Open Sans Light" panose="020B0306030504020204" pitchFamily="34" charset="0"/>
              </a:rPr>
            </a:br>
            <a:endParaRPr lang="fi-FI" sz="20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endParaRPr lang="fi-FI" sz="25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endParaRPr lang="fi-FI" sz="25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109078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A7716C82-0D82-43A7-80F1-EFFB33D10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402" y="4930924"/>
            <a:ext cx="16853251" cy="1702348"/>
          </a:xfrm>
          <a:prstGeom prst="rect">
            <a:avLst/>
          </a:prstGeom>
        </p:spPr>
      </p:pic>
      <p:pic>
        <p:nvPicPr>
          <p:cNvPr id="5" name="Kuva 4">
            <a:extLst>
              <a:ext uri="{FF2B5EF4-FFF2-40B4-BE49-F238E27FC236}">
                <a16:creationId xmlns:a16="http://schemas.microsoft.com/office/drawing/2014/main" id="{9A314107-D578-46DA-8E5A-658B8000C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309" y="4999154"/>
            <a:ext cx="16177764" cy="1634117"/>
          </a:xfrm>
          <a:prstGeom prst="rect">
            <a:avLst/>
          </a:prstGeom>
        </p:spPr>
      </p:pic>
      <p:sp>
        <p:nvSpPr>
          <p:cNvPr id="13" name="Alaotsikko 2">
            <a:extLst>
              <a:ext uri="{FF2B5EF4-FFF2-40B4-BE49-F238E27FC236}">
                <a16:creationId xmlns:a16="http://schemas.microsoft.com/office/drawing/2014/main" id="{F302D5B8-D011-4E3E-ABE3-BF8D87D023F1}"/>
              </a:ext>
            </a:extLst>
          </p:cNvPr>
          <p:cNvSpPr txBox="1">
            <a:spLocks/>
          </p:cNvSpPr>
          <p:nvPr/>
        </p:nvSpPr>
        <p:spPr>
          <a:xfrm>
            <a:off x="2597921" y="5266596"/>
            <a:ext cx="8284830" cy="20730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i-FI"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kstiruutu 1">
            <a:extLst>
              <a:ext uri="{FF2B5EF4-FFF2-40B4-BE49-F238E27FC236}">
                <a16:creationId xmlns:a16="http://schemas.microsoft.com/office/drawing/2014/main" id="{D3FD6963-5BE3-7F7C-237F-150FD8C88D72}"/>
              </a:ext>
            </a:extLst>
          </p:cNvPr>
          <p:cNvSpPr txBox="1"/>
          <p:nvPr/>
        </p:nvSpPr>
        <p:spPr>
          <a:xfrm>
            <a:off x="655813" y="6103070"/>
            <a:ext cx="3754457" cy="400110"/>
          </a:xfrm>
          <a:prstGeom prst="rect">
            <a:avLst/>
          </a:prstGeom>
          <a:noFill/>
        </p:spPr>
        <p:txBody>
          <a:bodyPr wrap="square">
            <a:spAutoFit/>
          </a:bodyPr>
          <a:lstStyle/>
          <a:p>
            <a:pPr algn="ctr"/>
            <a:r>
              <a:rPr lang="fi-FI" sz="2000" dirty="0">
                <a:latin typeface="Open Sans Light" panose="020B0306030504020204" pitchFamily="34" charset="0"/>
                <a:ea typeface="Open Sans Light" panose="020B0306030504020204" pitchFamily="34" charset="0"/>
                <a:cs typeface="Open Sans Light" panose="020B0306030504020204" pitchFamily="34" charset="0"/>
              </a:rPr>
              <a:t>CP-LIITTO.FI</a:t>
            </a:r>
          </a:p>
        </p:txBody>
      </p:sp>
      <p:sp>
        <p:nvSpPr>
          <p:cNvPr id="3" name="Tekstiruutu 2">
            <a:extLst>
              <a:ext uri="{FF2B5EF4-FFF2-40B4-BE49-F238E27FC236}">
                <a16:creationId xmlns:a16="http://schemas.microsoft.com/office/drawing/2014/main" id="{C7DC6B20-1083-9C86-E3C7-79BFB88F034B}"/>
              </a:ext>
            </a:extLst>
          </p:cNvPr>
          <p:cNvSpPr txBox="1"/>
          <p:nvPr/>
        </p:nvSpPr>
        <p:spPr>
          <a:xfrm>
            <a:off x="763149" y="1111270"/>
            <a:ext cx="11337052" cy="4862870"/>
          </a:xfrm>
          <a:prstGeom prst="rect">
            <a:avLst/>
          </a:prstGeom>
          <a:noFill/>
        </p:spPr>
        <p:txBody>
          <a:bodyPr wrap="square" rtlCol="0">
            <a:spAutoFit/>
          </a:bodyPr>
          <a:lstStyle/>
          <a:p>
            <a:endParaRPr lang="en-US" sz="2500" dirty="0">
              <a:effectLst/>
              <a:latin typeface="Open Sans Light" panose="020B0306030504020204" pitchFamily="34" charset="0"/>
              <a:ea typeface="Open Sans Light" panose="020B0306030504020204" pitchFamily="34" charset="0"/>
              <a:cs typeface="Open Sans Light" panose="020B0306030504020204" pitchFamily="34" charset="0"/>
            </a:endParaRPr>
          </a:p>
          <a:p>
            <a:r>
              <a:rPr lang="en-US" sz="3000" b="1" dirty="0">
                <a:latin typeface="Open Sans Light" panose="020B0306030504020204" pitchFamily="34" charset="0"/>
                <a:ea typeface="Open Sans Light" panose="020B0306030504020204" pitchFamily="34" charset="0"/>
                <a:cs typeface="Open Sans Light" panose="020B0306030504020204" pitchFamily="34" charset="0"/>
              </a:rPr>
              <a:t>SUOMEN CP-LIITTO RY</a:t>
            </a:r>
          </a:p>
          <a:p>
            <a:pPr marL="342900" indent="-342900">
              <a:buFont typeface="Arial" panose="020B0604020202020204" pitchFamily="34" charset="0"/>
              <a:buChar char="•"/>
            </a:pPr>
            <a:endParaRPr lang="fi-FI" sz="25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fi-FI" sz="2000" dirty="0">
                <a:latin typeface="Open Sans Light" panose="020B0306030504020204" pitchFamily="34" charset="0"/>
                <a:ea typeface="Open Sans Light" panose="020B0306030504020204" pitchFamily="34" charset="0"/>
                <a:cs typeface="Open Sans Light" panose="020B0306030504020204" pitchFamily="34" charset="0"/>
              </a:rPr>
              <a:t>1965 perustettu valtakunnallinen </a:t>
            </a:r>
            <a:br>
              <a:rPr lang="fi-FI" sz="2000" dirty="0">
                <a:latin typeface="Open Sans Light" panose="020B0306030504020204" pitchFamily="34" charset="0"/>
                <a:ea typeface="Open Sans Light" panose="020B0306030504020204" pitchFamily="34" charset="0"/>
                <a:cs typeface="Open Sans Light" panose="020B0306030504020204" pitchFamily="34" charset="0"/>
              </a:rPr>
            </a:br>
            <a:r>
              <a:rPr lang="fi-FI" sz="2000" dirty="0">
                <a:latin typeface="Open Sans Light" panose="020B0306030504020204" pitchFamily="34" charset="0"/>
                <a:ea typeface="Open Sans Light" panose="020B0306030504020204" pitchFamily="34" charset="0"/>
                <a:cs typeface="Open Sans Light" panose="020B0306030504020204" pitchFamily="34" charset="0"/>
              </a:rPr>
              <a:t>vammais- ja erityisliikuntajärjestö.</a:t>
            </a:r>
          </a:p>
          <a:p>
            <a:pPr marL="342900" indent="-342900">
              <a:buFont typeface="Arial" panose="020B0604020202020204" pitchFamily="34" charset="0"/>
              <a:buChar char="•"/>
            </a:pPr>
            <a:r>
              <a:rPr lang="fi-FI" sz="2000" dirty="0">
                <a:latin typeface="Open Sans Light" panose="020B0306030504020204" pitchFamily="34" charset="0"/>
                <a:ea typeface="Open Sans Light" panose="020B0306030504020204" pitchFamily="34" charset="0"/>
                <a:cs typeface="Open Sans Light" panose="020B0306030504020204" pitchFamily="34" charset="0"/>
              </a:rPr>
              <a:t>18 jäsenyhdistystä ympäri Suomea.</a:t>
            </a:r>
            <a:br>
              <a:rPr lang="fi-FI" sz="2000" dirty="0">
                <a:latin typeface="Open Sans Light" panose="020B0306030504020204" pitchFamily="34" charset="0"/>
                <a:ea typeface="Open Sans Light" panose="020B0306030504020204" pitchFamily="34" charset="0"/>
                <a:cs typeface="Open Sans Light" panose="020B0306030504020204" pitchFamily="34" charset="0"/>
              </a:rPr>
            </a:br>
            <a:endParaRPr lang="fi-FI" sz="20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fi-FI" sz="2000" dirty="0">
                <a:latin typeface="Open Sans Light" panose="020B0306030504020204" pitchFamily="34" charset="0"/>
                <a:ea typeface="Open Sans Light" panose="020B0306030504020204" pitchFamily="34" charset="0"/>
                <a:cs typeface="Open Sans Light" panose="020B0306030504020204" pitchFamily="34" charset="0"/>
              </a:rPr>
              <a:t>Vaikuttamistyötä yhdenvertaisuuden </a:t>
            </a:r>
            <a:br>
              <a:rPr lang="fi-FI" sz="2000" dirty="0">
                <a:latin typeface="Open Sans Light" panose="020B0306030504020204" pitchFamily="34" charset="0"/>
                <a:ea typeface="Open Sans Light" panose="020B0306030504020204" pitchFamily="34" charset="0"/>
                <a:cs typeface="Open Sans Light" panose="020B0306030504020204" pitchFamily="34" charset="0"/>
              </a:rPr>
            </a:br>
            <a:r>
              <a:rPr lang="fi-FI" sz="2000" dirty="0">
                <a:latin typeface="Open Sans Light" panose="020B0306030504020204" pitchFamily="34" charset="0"/>
                <a:ea typeface="Open Sans Light" panose="020B0306030504020204" pitchFamily="34" charset="0"/>
                <a:cs typeface="Open Sans Light" panose="020B0306030504020204" pitchFamily="34" charset="0"/>
              </a:rPr>
              <a:t>edistämiseksi ja oikeuksien turvaamiseksi.</a:t>
            </a:r>
          </a:p>
          <a:p>
            <a:pPr marL="342900" indent="-342900">
              <a:buFont typeface="Arial" panose="020B0604020202020204" pitchFamily="34" charset="0"/>
              <a:buChar char="•"/>
            </a:pPr>
            <a:endParaRPr lang="fi-FI" sz="20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fi-FI" sz="2000" dirty="0">
                <a:hlinkClick r:id="rId4"/>
              </a:rPr>
              <a:t>VIDEO: Mitä haluaisin muiden tietävän cp-vammasta (youtube.com)</a:t>
            </a:r>
            <a:br>
              <a:rPr lang="fi-FI" sz="2000" dirty="0">
                <a:latin typeface="Open Sans Light" panose="020B0306030504020204" pitchFamily="34" charset="0"/>
                <a:ea typeface="Open Sans Light" panose="020B0306030504020204" pitchFamily="34" charset="0"/>
                <a:cs typeface="Open Sans Light" panose="020B0306030504020204" pitchFamily="34" charset="0"/>
              </a:rPr>
            </a:br>
            <a:endParaRPr lang="fi-FI" sz="20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endParaRPr lang="fi-FI" sz="25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endParaRPr lang="fi-FI" sz="25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9" name="Kuva 8">
            <a:extLst>
              <a:ext uri="{FF2B5EF4-FFF2-40B4-BE49-F238E27FC236}">
                <a16:creationId xmlns:a16="http://schemas.microsoft.com/office/drawing/2014/main" id="{23AE7020-F821-0BA7-B52C-453A1C0980D5}"/>
              </a:ext>
            </a:extLst>
          </p:cNvPr>
          <p:cNvPicPr>
            <a:picLocks noChangeAspect="1"/>
          </p:cNvPicPr>
          <p:nvPr/>
        </p:nvPicPr>
        <p:blipFill rotWithShape="1">
          <a:blip r:embed="rId5"/>
          <a:srcRect l="47468" t="31473" r="34942" b="25155"/>
          <a:stretch/>
        </p:blipFill>
        <p:spPr>
          <a:xfrm>
            <a:off x="7213600" y="-183208"/>
            <a:ext cx="5076655" cy="7041208"/>
          </a:xfrm>
          <a:prstGeom prst="rect">
            <a:avLst/>
          </a:prstGeom>
        </p:spPr>
      </p:pic>
    </p:spTree>
    <p:extLst>
      <p:ext uri="{BB962C8B-B14F-4D97-AF65-F5344CB8AC3E}">
        <p14:creationId xmlns:p14="http://schemas.microsoft.com/office/powerpoint/2010/main" val="2679423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A7716C82-0D82-43A7-80F1-EFFB33D10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402" y="4930924"/>
            <a:ext cx="16853251" cy="1702348"/>
          </a:xfrm>
          <a:prstGeom prst="rect">
            <a:avLst/>
          </a:prstGeom>
        </p:spPr>
      </p:pic>
      <p:pic>
        <p:nvPicPr>
          <p:cNvPr id="5" name="Kuva 4">
            <a:extLst>
              <a:ext uri="{FF2B5EF4-FFF2-40B4-BE49-F238E27FC236}">
                <a16:creationId xmlns:a16="http://schemas.microsoft.com/office/drawing/2014/main" id="{9A314107-D578-46DA-8E5A-658B8000C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309" y="4999154"/>
            <a:ext cx="16177764" cy="1634117"/>
          </a:xfrm>
          <a:prstGeom prst="rect">
            <a:avLst/>
          </a:prstGeom>
        </p:spPr>
      </p:pic>
      <p:sp>
        <p:nvSpPr>
          <p:cNvPr id="13" name="Alaotsikko 2">
            <a:extLst>
              <a:ext uri="{FF2B5EF4-FFF2-40B4-BE49-F238E27FC236}">
                <a16:creationId xmlns:a16="http://schemas.microsoft.com/office/drawing/2014/main" id="{F302D5B8-D011-4E3E-ABE3-BF8D87D023F1}"/>
              </a:ext>
            </a:extLst>
          </p:cNvPr>
          <p:cNvSpPr txBox="1">
            <a:spLocks/>
          </p:cNvSpPr>
          <p:nvPr/>
        </p:nvSpPr>
        <p:spPr>
          <a:xfrm>
            <a:off x="2597921" y="5266596"/>
            <a:ext cx="8284830" cy="20730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i-FI"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kstiruutu 1">
            <a:extLst>
              <a:ext uri="{FF2B5EF4-FFF2-40B4-BE49-F238E27FC236}">
                <a16:creationId xmlns:a16="http://schemas.microsoft.com/office/drawing/2014/main" id="{D3FD6963-5BE3-7F7C-237F-150FD8C88D72}"/>
              </a:ext>
            </a:extLst>
          </p:cNvPr>
          <p:cNvSpPr txBox="1"/>
          <p:nvPr/>
        </p:nvSpPr>
        <p:spPr>
          <a:xfrm>
            <a:off x="1016219" y="6103070"/>
            <a:ext cx="3754457" cy="400110"/>
          </a:xfrm>
          <a:prstGeom prst="rect">
            <a:avLst/>
          </a:prstGeom>
          <a:noFill/>
        </p:spPr>
        <p:txBody>
          <a:bodyPr wrap="square">
            <a:spAutoFit/>
          </a:bodyPr>
          <a:lstStyle/>
          <a:p>
            <a:pPr algn="ctr"/>
            <a:r>
              <a:rPr lang="fi-FI" sz="2000" dirty="0">
                <a:latin typeface="Open Sans Light" panose="020B0306030504020204" pitchFamily="34" charset="0"/>
                <a:ea typeface="Open Sans Light" panose="020B0306030504020204" pitchFamily="34" charset="0"/>
                <a:cs typeface="Open Sans Light" panose="020B0306030504020204" pitchFamily="34" charset="0"/>
              </a:rPr>
              <a:t>CP-LIITTO.FI/CP-LIITTO</a:t>
            </a:r>
          </a:p>
        </p:txBody>
      </p:sp>
      <p:pic>
        <p:nvPicPr>
          <p:cNvPr id="8" name="Kuva 7">
            <a:extLst>
              <a:ext uri="{FF2B5EF4-FFF2-40B4-BE49-F238E27FC236}">
                <a16:creationId xmlns:a16="http://schemas.microsoft.com/office/drawing/2014/main" id="{DAF7C2AA-C927-BC69-212B-6A081314F811}"/>
              </a:ext>
            </a:extLst>
          </p:cNvPr>
          <p:cNvPicPr>
            <a:picLocks noChangeAspect="1"/>
          </p:cNvPicPr>
          <p:nvPr/>
        </p:nvPicPr>
        <p:blipFill rotWithShape="1">
          <a:blip r:embed="rId4"/>
          <a:srcRect l="30174" t="31473" r="52217" b="25155"/>
          <a:stretch/>
        </p:blipFill>
        <p:spPr>
          <a:xfrm>
            <a:off x="7063528" y="-154390"/>
            <a:ext cx="2331470" cy="3230338"/>
          </a:xfrm>
          <a:prstGeom prst="rect">
            <a:avLst/>
          </a:prstGeom>
        </p:spPr>
      </p:pic>
      <p:pic>
        <p:nvPicPr>
          <p:cNvPr id="7" name="Kuva 6" descr="Kuva, joka sisältää kohteen henkilö, Ihmisen kasvot, vaate, hymy&#10;&#10;Kuvaus luotu automaattisesti">
            <a:extLst>
              <a:ext uri="{FF2B5EF4-FFF2-40B4-BE49-F238E27FC236}">
                <a16:creationId xmlns:a16="http://schemas.microsoft.com/office/drawing/2014/main" id="{373364E6-BF37-A3BF-D153-42023A275FA7}"/>
              </a:ext>
            </a:extLst>
          </p:cNvPr>
          <p:cNvPicPr>
            <a:picLocks noChangeAspect="1"/>
          </p:cNvPicPr>
          <p:nvPr/>
        </p:nvPicPr>
        <p:blipFill rotWithShape="1">
          <a:blip r:embed="rId5">
            <a:extLst>
              <a:ext uri="{28A0092B-C50C-407E-A947-70E740481C1C}">
                <a14:useLocalDpi xmlns:a14="http://schemas.microsoft.com/office/drawing/2010/main" val="0"/>
              </a:ext>
            </a:extLst>
          </a:blip>
          <a:srcRect l="8804" t="10505"/>
          <a:stretch/>
        </p:blipFill>
        <p:spPr>
          <a:xfrm>
            <a:off x="9394998" y="-8280"/>
            <a:ext cx="2329440" cy="3048000"/>
          </a:xfrm>
          <a:prstGeom prst="rect">
            <a:avLst/>
          </a:prstGeom>
        </p:spPr>
      </p:pic>
      <p:pic>
        <p:nvPicPr>
          <p:cNvPr id="3" name="Kuva 2" descr="Kuva, joka sisältää kohteen teksti, ruoho, kasvi, nisäkäs&#10;&#10;Kuvaus luotu automaattisesti">
            <a:extLst>
              <a:ext uri="{FF2B5EF4-FFF2-40B4-BE49-F238E27FC236}">
                <a16:creationId xmlns:a16="http://schemas.microsoft.com/office/drawing/2014/main" id="{9E48BFBD-07AF-AFAE-5F17-531837F641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9598" y="3133350"/>
            <a:ext cx="2272473" cy="3048000"/>
          </a:xfrm>
          <a:prstGeom prst="rect">
            <a:avLst/>
          </a:prstGeom>
        </p:spPr>
      </p:pic>
      <p:sp>
        <p:nvSpPr>
          <p:cNvPr id="9" name="Tekstiruutu 8">
            <a:extLst>
              <a:ext uri="{FF2B5EF4-FFF2-40B4-BE49-F238E27FC236}">
                <a16:creationId xmlns:a16="http://schemas.microsoft.com/office/drawing/2014/main" id="{DC433469-15F8-8509-FA2A-C4A628811071}"/>
              </a:ext>
            </a:extLst>
          </p:cNvPr>
          <p:cNvSpPr txBox="1"/>
          <p:nvPr/>
        </p:nvSpPr>
        <p:spPr>
          <a:xfrm>
            <a:off x="1196975" y="627502"/>
            <a:ext cx="5866552" cy="4647426"/>
          </a:xfrm>
          <a:prstGeom prst="rect">
            <a:avLst/>
          </a:prstGeom>
          <a:noFill/>
        </p:spPr>
        <p:txBody>
          <a:bodyPr wrap="square">
            <a:spAutoFit/>
          </a:bodyPr>
          <a:lstStyle/>
          <a:p>
            <a:r>
              <a:rPr lang="en-US" sz="3000" b="1" dirty="0">
                <a:latin typeface="Open Sans Light" panose="020B0306030504020204" pitchFamily="34" charset="0"/>
                <a:ea typeface="Open Sans Light" panose="020B0306030504020204" pitchFamily="34" charset="0"/>
                <a:cs typeface="Open Sans Light" panose="020B0306030504020204" pitchFamily="34" charset="0"/>
              </a:rPr>
              <a:t>SUOMEN CP-LIITTO RY</a:t>
            </a:r>
          </a:p>
          <a:p>
            <a:pPr marL="342900" indent="-342900">
              <a:buFont typeface="Arial" panose="020B0604020202020204" pitchFamily="34" charset="0"/>
              <a:buChar char="•"/>
            </a:pPr>
            <a:endParaRPr lang="fi-FI" sz="18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fi-FI" sz="2000" dirty="0">
                <a:latin typeface="Open Sans Light" panose="020B0306030504020204" pitchFamily="34" charset="0"/>
                <a:ea typeface="Open Sans Light" panose="020B0306030504020204" pitchFamily="34" charset="0"/>
                <a:cs typeface="Open Sans Light" panose="020B0306030504020204" pitchFamily="34" charset="0"/>
              </a:rPr>
              <a:t>Vertaistukea eri ikäisille ihmisille kasvokkain ja etänä</a:t>
            </a:r>
          </a:p>
          <a:p>
            <a:pPr marL="342900" indent="-342900">
              <a:buFont typeface="Arial" panose="020B0604020202020204" pitchFamily="34" charset="0"/>
              <a:buChar char="•"/>
            </a:pPr>
            <a:r>
              <a:rPr lang="fi-FI" sz="2000" dirty="0">
                <a:latin typeface="Open Sans Light" panose="020B0306030504020204" pitchFamily="34" charset="0"/>
                <a:ea typeface="Open Sans Light" panose="020B0306030504020204" pitchFamily="34" charset="0"/>
                <a:cs typeface="Open Sans Light" panose="020B0306030504020204" pitchFamily="34" charset="0"/>
              </a:rPr>
              <a:t>Sosiaaliohjausta ja -neuvontaa</a:t>
            </a:r>
          </a:p>
          <a:p>
            <a:pPr marL="342900" indent="-342900">
              <a:buFont typeface="Arial" panose="020B0604020202020204" pitchFamily="34" charset="0"/>
              <a:buChar char="•"/>
            </a:pPr>
            <a:r>
              <a:rPr lang="fi-FI" sz="2000" dirty="0">
                <a:latin typeface="Open Sans Light" panose="020B0306030504020204" pitchFamily="34" charset="0"/>
                <a:ea typeface="Open Sans Light" panose="020B0306030504020204" pitchFamily="34" charset="0"/>
                <a:cs typeface="Open Sans Light" panose="020B0306030504020204" pitchFamily="34" charset="0"/>
              </a:rPr>
              <a:t>Koulutusta ja tietoa vammoista</a:t>
            </a:r>
          </a:p>
          <a:p>
            <a:pPr marL="342900" indent="-342900">
              <a:buFont typeface="Arial" panose="020B0604020202020204" pitchFamily="34" charset="0"/>
              <a:buChar char="•"/>
            </a:pPr>
            <a:endParaRPr lang="fi-FI" sz="20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endParaRPr lang="fi-FI" sz="2000" dirty="0">
              <a:latin typeface="Open Sans Light" panose="020B0306030504020204" pitchFamily="34" charset="0"/>
              <a:ea typeface="Open Sans Light" panose="020B0306030504020204" pitchFamily="34" charset="0"/>
              <a:cs typeface="Open Sans Light" panose="020B0306030504020204" pitchFamily="34" charset="0"/>
            </a:endParaRPr>
          </a:p>
          <a:p>
            <a:r>
              <a:rPr lang="fi-FI" sz="2400" b="1" dirty="0">
                <a:latin typeface="Open Sans Light" panose="020B0306030504020204" pitchFamily="34" charset="0"/>
                <a:ea typeface="Open Sans Light" panose="020B0306030504020204" pitchFamily="34" charset="0"/>
                <a:cs typeface="Open Sans Light" panose="020B0306030504020204" pitchFamily="34" charset="0"/>
              </a:rPr>
              <a:t>PALVELUTOIMINTA</a:t>
            </a:r>
            <a:br>
              <a:rPr lang="fi-FI" sz="2400" b="1" dirty="0">
                <a:latin typeface="Open Sans Light" panose="020B0306030504020204" pitchFamily="34" charset="0"/>
                <a:ea typeface="Open Sans Light" panose="020B0306030504020204" pitchFamily="34" charset="0"/>
                <a:cs typeface="Open Sans Light" panose="020B0306030504020204" pitchFamily="34" charset="0"/>
              </a:rPr>
            </a:br>
            <a:endParaRPr lang="fi-FI" sz="2400" b="1" dirty="0">
              <a:latin typeface="Open Sans Light" panose="020B0306030504020204" pitchFamily="34" charset="0"/>
              <a:ea typeface="Open Sans Light" panose="020B0306030504020204" pitchFamily="34" charset="0"/>
              <a:cs typeface="Open Sans Light" panose="020B0306030504020204" pitchFamily="34" charset="0"/>
            </a:endParaRPr>
          </a:p>
          <a:p>
            <a:pPr marL="457200" indent="-457200">
              <a:buFont typeface="Arial" panose="020B0604020202020204" pitchFamily="34" charset="0"/>
              <a:buChar char="•"/>
            </a:pPr>
            <a:r>
              <a:rPr lang="fi-FI" sz="2000" dirty="0">
                <a:latin typeface="Open Sans Light" panose="020B0306030504020204" pitchFamily="34" charset="0"/>
                <a:ea typeface="Open Sans Light" panose="020B0306030504020204" pitchFamily="34" charset="0"/>
                <a:cs typeface="Open Sans Light" panose="020B0306030504020204" pitchFamily="34" charset="0"/>
              </a:rPr>
              <a:t>Päivätoiminta</a:t>
            </a:r>
          </a:p>
          <a:p>
            <a:pPr marL="457200" indent="-457200">
              <a:buFont typeface="Arial" panose="020B0604020202020204" pitchFamily="34" charset="0"/>
              <a:buChar char="•"/>
            </a:pPr>
            <a:r>
              <a:rPr lang="fi-FI" sz="2000" dirty="0">
                <a:latin typeface="Open Sans Light" panose="020B0306030504020204" pitchFamily="34" charset="0"/>
                <a:ea typeface="Open Sans Light" panose="020B0306030504020204" pitchFamily="34" charset="0"/>
                <a:cs typeface="Open Sans Light" panose="020B0306030504020204" pitchFamily="34" charset="0"/>
              </a:rPr>
              <a:t>asumisyksiköt</a:t>
            </a:r>
          </a:p>
          <a:p>
            <a:pPr marL="457200" indent="-457200">
              <a:buFont typeface="Arial" panose="020B0604020202020204" pitchFamily="34" charset="0"/>
              <a:buChar char="•"/>
            </a:pPr>
            <a:r>
              <a:rPr lang="fi-FI" sz="2000" dirty="0">
                <a:latin typeface="Open Sans Light" panose="020B0306030504020204" pitchFamily="34" charset="0"/>
                <a:ea typeface="Open Sans Light" panose="020B0306030504020204" pitchFamily="34" charset="0"/>
                <a:cs typeface="Open Sans Light" panose="020B0306030504020204" pitchFamily="34" charset="0"/>
              </a:rPr>
              <a:t>puhetulkkaus sekä kommunikaatio-</a:t>
            </a:r>
            <a:br>
              <a:rPr lang="fi-FI" sz="2000" dirty="0">
                <a:latin typeface="Open Sans Light" panose="020B0306030504020204" pitchFamily="34" charset="0"/>
                <a:ea typeface="Open Sans Light" panose="020B0306030504020204" pitchFamily="34" charset="0"/>
                <a:cs typeface="Open Sans Light" panose="020B0306030504020204" pitchFamily="34" charset="0"/>
              </a:rPr>
            </a:br>
            <a:r>
              <a:rPr lang="fi-FI" sz="2000" dirty="0">
                <a:latin typeface="Open Sans Light" panose="020B0306030504020204" pitchFamily="34" charset="0"/>
                <a:ea typeface="Open Sans Light" panose="020B0306030504020204" pitchFamily="34" charset="0"/>
                <a:cs typeface="Open Sans Light" panose="020B0306030504020204" pitchFamily="34" charset="0"/>
              </a:rPr>
              <a:t>opetus ja -ohjaus</a:t>
            </a:r>
          </a:p>
        </p:txBody>
      </p:sp>
      <p:pic>
        <p:nvPicPr>
          <p:cNvPr id="4" name="Kuva 3" descr="Kuva, joka sisältää kohteen teksti, vesipullo, muovi, pullo&#10;&#10;Tekoälyn generoima sisältö voi olla virheellistä.">
            <a:extLst>
              <a:ext uri="{FF2B5EF4-FFF2-40B4-BE49-F238E27FC236}">
                <a16:creationId xmlns:a16="http://schemas.microsoft.com/office/drawing/2014/main" id="{BFC81F30-907A-98AA-00C1-105B12087525}"/>
              </a:ext>
            </a:extLst>
          </p:cNvPr>
          <p:cNvPicPr>
            <a:picLocks noChangeAspect="1"/>
          </p:cNvPicPr>
          <p:nvPr/>
        </p:nvPicPr>
        <p:blipFill>
          <a:blip r:embed="rId7">
            <a:extLst>
              <a:ext uri="{28A0092B-C50C-407E-A947-70E740481C1C}">
                <a14:useLocalDpi xmlns:a14="http://schemas.microsoft.com/office/drawing/2010/main" val="0"/>
              </a:ext>
            </a:extLst>
          </a:blip>
          <a:srcRect l="26960"/>
          <a:stretch/>
        </p:blipFill>
        <p:spPr>
          <a:xfrm>
            <a:off x="7063527" y="3160337"/>
            <a:ext cx="2226283" cy="3048036"/>
          </a:xfrm>
          <a:prstGeom prst="rect">
            <a:avLst/>
          </a:prstGeom>
        </p:spPr>
      </p:pic>
    </p:spTree>
    <p:extLst>
      <p:ext uri="{BB962C8B-B14F-4D97-AF65-F5344CB8AC3E}">
        <p14:creationId xmlns:p14="http://schemas.microsoft.com/office/powerpoint/2010/main" val="1447029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901DF-4C51-7717-4408-97CA84F0FC19}"/>
            </a:ext>
          </a:extLst>
        </p:cNvPr>
        <p:cNvGrpSpPr/>
        <p:nvPr/>
      </p:nvGrpSpPr>
      <p:grpSpPr>
        <a:xfrm>
          <a:off x="0" y="0"/>
          <a:ext cx="0" cy="0"/>
          <a:chOff x="0" y="0"/>
          <a:chExt cx="0" cy="0"/>
        </a:xfrm>
      </p:grpSpPr>
      <p:pic>
        <p:nvPicPr>
          <p:cNvPr id="14" name="Kuva 13">
            <a:extLst>
              <a:ext uri="{FF2B5EF4-FFF2-40B4-BE49-F238E27FC236}">
                <a16:creationId xmlns:a16="http://schemas.microsoft.com/office/drawing/2014/main" id="{2F61F279-BF6B-4851-2229-903C89372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402" y="4930924"/>
            <a:ext cx="16853251" cy="1702348"/>
          </a:xfrm>
          <a:prstGeom prst="rect">
            <a:avLst/>
          </a:prstGeom>
        </p:spPr>
      </p:pic>
      <p:pic>
        <p:nvPicPr>
          <p:cNvPr id="5" name="Kuva 4">
            <a:extLst>
              <a:ext uri="{FF2B5EF4-FFF2-40B4-BE49-F238E27FC236}">
                <a16:creationId xmlns:a16="http://schemas.microsoft.com/office/drawing/2014/main" id="{4AD775DA-BFC3-2287-D724-E321A2147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309" y="4999154"/>
            <a:ext cx="16177764" cy="1634117"/>
          </a:xfrm>
          <a:prstGeom prst="rect">
            <a:avLst/>
          </a:prstGeom>
        </p:spPr>
      </p:pic>
      <p:sp>
        <p:nvSpPr>
          <p:cNvPr id="13" name="Alaotsikko 2">
            <a:extLst>
              <a:ext uri="{FF2B5EF4-FFF2-40B4-BE49-F238E27FC236}">
                <a16:creationId xmlns:a16="http://schemas.microsoft.com/office/drawing/2014/main" id="{0329243F-C910-5ABD-D129-3E1DFEC97A37}"/>
              </a:ext>
            </a:extLst>
          </p:cNvPr>
          <p:cNvSpPr txBox="1">
            <a:spLocks/>
          </p:cNvSpPr>
          <p:nvPr/>
        </p:nvSpPr>
        <p:spPr>
          <a:xfrm>
            <a:off x="2597921" y="5266596"/>
            <a:ext cx="8284830" cy="20730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i-FI"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kstiruutu 1">
            <a:extLst>
              <a:ext uri="{FF2B5EF4-FFF2-40B4-BE49-F238E27FC236}">
                <a16:creationId xmlns:a16="http://schemas.microsoft.com/office/drawing/2014/main" id="{CE72FEE9-6D3A-92B2-AD02-B20C9FD7954E}"/>
              </a:ext>
            </a:extLst>
          </p:cNvPr>
          <p:cNvSpPr txBox="1"/>
          <p:nvPr/>
        </p:nvSpPr>
        <p:spPr>
          <a:xfrm>
            <a:off x="1106367" y="6144911"/>
            <a:ext cx="3754457" cy="400110"/>
          </a:xfrm>
          <a:prstGeom prst="rect">
            <a:avLst/>
          </a:prstGeom>
          <a:noFill/>
        </p:spPr>
        <p:txBody>
          <a:bodyPr wrap="square">
            <a:spAutoFit/>
          </a:bodyPr>
          <a:lstStyle/>
          <a:p>
            <a:pPr algn="ctr"/>
            <a:r>
              <a:rPr lang="fi-FI" sz="2000" dirty="0">
                <a:latin typeface="Open Sans Light" panose="020B0306030504020204" pitchFamily="34" charset="0"/>
                <a:ea typeface="Open Sans Light" panose="020B0306030504020204" pitchFamily="34" charset="0"/>
                <a:cs typeface="Open Sans Light" panose="020B0306030504020204" pitchFamily="34" charset="0"/>
              </a:rPr>
              <a:t>CP-LIITTO.FI/JASENLEHTI</a:t>
            </a:r>
          </a:p>
        </p:txBody>
      </p:sp>
      <p:sp>
        <p:nvSpPr>
          <p:cNvPr id="9" name="Tekstiruutu 8">
            <a:extLst>
              <a:ext uri="{FF2B5EF4-FFF2-40B4-BE49-F238E27FC236}">
                <a16:creationId xmlns:a16="http://schemas.microsoft.com/office/drawing/2014/main" id="{274D463A-4A09-CB77-E677-423B8244A5EC}"/>
              </a:ext>
            </a:extLst>
          </p:cNvPr>
          <p:cNvSpPr txBox="1"/>
          <p:nvPr/>
        </p:nvSpPr>
        <p:spPr>
          <a:xfrm>
            <a:off x="1196975" y="627502"/>
            <a:ext cx="4899025" cy="3908762"/>
          </a:xfrm>
          <a:prstGeom prst="rect">
            <a:avLst/>
          </a:prstGeom>
          <a:noFill/>
        </p:spPr>
        <p:txBody>
          <a:bodyPr wrap="square">
            <a:spAutoFit/>
          </a:bodyPr>
          <a:lstStyle/>
          <a:p>
            <a:r>
              <a:rPr lang="en-US" sz="3000" b="1" dirty="0">
                <a:latin typeface="Open Sans Light" panose="020B0306030504020204" pitchFamily="34" charset="0"/>
                <a:ea typeface="Open Sans Light" panose="020B0306030504020204" pitchFamily="34" charset="0"/>
                <a:cs typeface="Open Sans Light" panose="020B0306030504020204" pitchFamily="34" charset="0"/>
              </a:rPr>
              <a:t>CP-</a:t>
            </a:r>
            <a:r>
              <a:rPr lang="en-US" sz="3000" b="1" dirty="0" err="1">
                <a:latin typeface="Open Sans Light" panose="020B0306030504020204" pitchFamily="34" charset="0"/>
                <a:ea typeface="Open Sans Light" panose="020B0306030504020204" pitchFamily="34" charset="0"/>
                <a:cs typeface="Open Sans Light" panose="020B0306030504020204" pitchFamily="34" charset="0"/>
              </a:rPr>
              <a:t>lehti</a:t>
            </a:r>
            <a:endParaRPr lang="en-US" sz="3000" b="1"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endParaRPr lang="fi-FI" sz="18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fi-FI" sz="2000" dirty="0">
                <a:latin typeface="Open Sans Light" panose="020B0306030504020204" pitchFamily="34" charset="0"/>
                <a:ea typeface="Open Sans Light" panose="020B0306030504020204" pitchFamily="34" charset="0"/>
                <a:cs typeface="Open Sans Light" panose="020B0306030504020204" pitchFamily="34" charset="0"/>
              </a:rPr>
              <a:t>Neljä kertaa vuodessa ilmestyvä jäsenlehti.</a:t>
            </a:r>
          </a:p>
          <a:p>
            <a:pPr marL="342900" indent="-342900">
              <a:buFont typeface="Arial" panose="020B0604020202020204" pitchFamily="34" charset="0"/>
              <a:buChar char="•"/>
            </a:pPr>
            <a:endParaRPr lang="fi-FI" sz="20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fi-FI" sz="2000" dirty="0">
                <a:latin typeface="Open Sans Light" panose="020B0306030504020204" pitchFamily="34" charset="0"/>
                <a:ea typeface="Open Sans Light" panose="020B0306030504020204" pitchFamily="34" charset="0"/>
                <a:cs typeface="Open Sans Light" panose="020B0306030504020204" pitchFamily="34" charset="0"/>
              </a:rPr>
              <a:t>Lehdessä on ajankohtaisia uutisia, tietoa ja tukea, sekä vertaistuellisia tarinoita.</a:t>
            </a:r>
          </a:p>
          <a:p>
            <a:endParaRPr lang="fi-FI" sz="2000"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fi-FI" sz="2000" b="0" i="0" dirty="0">
                <a:solidFill>
                  <a:srgbClr val="333333"/>
                </a:solidFill>
                <a:effectLst/>
                <a:latin typeface="Open Sans Light" panose="020B0306030504020204" pitchFamily="34" charset="0"/>
                <a:ea typeface="Open Sans Light" panose="020B0306030504020204" pitchFamily="34" charset="0"/>
                <a:cs typeface="Open Sans Light" panose="020B0306030504020204" pitchFamily="34" charset="0"/>
              </a:rPr>
              <a:t>Tarjoamme perheille, jotka kaipaavat tietoa ja tukea, CP-lehden ilmaiseksi vuoden ajaksi.</a:t>
            </a:r>
            <a:endParaRPr lang="fi-FI" sz="20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 name="Kuva 5">
            <a:extLst>
              <a:ext uri="{FF2B5EF4-FFF2-40B4-BE49-F238E27FC236}">
                <a16:creationId xmlns:a16="http://schemas.microsoft.com/office/drawing/2014/main" id="{1A8F2F7E-0B5B-004D-2312-E299132572DD}"/>
              </a:ext>
            </a:extLst>
          </p:cNvPr>
          <p:cNvPicPr>
            <a:picLocks noChangeAspect="1"/>
          </p:cNvPicPr>
          <p:nvPr/>
        </p:nvPicPr>
        <p:blipFill>
          <a:blip r:embed="rId4"/>
          <a:stretch>
            <a:fillRect/>
          </a:stretch>
        </p:blipFill>
        <p:spPr>
          <a:xfrm>
            <a:off x="6972746" y="260256"/>
            <a:ext cx="2178376" cy="3062021"/>
          </a:xfrm>
          <a:prstGeom prst="rect">
            <a:avLst/>
          </a:prstGeom>
        </p:spPr>
      </p:pic>
      <p:pic>
        <p:nvPicPr>
          <p:cNvPr id="11" name="Kuva 10" descr="Kuva, joka sisältää kohteen teksti, Ihmisen kasvot, vaate, henkilö&#10;&#10;Tekoälyn generoima sisältö voi olla virheellistä.">
            <a:extLst>
              <a:ext uri="{FF2B5EF4-FFF2-40B4-BE49-F238E27FC236}">
                <a16:creationId xmlns:a16="http://schemas.microsoft.com/office/drawing/2014/main" id="{62E7BB61-252D-BD63-9557-1E469409D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2977" y="224728"/>
            <a:ext cx="2164713" cy="3062021"/>
          </a:xfrm>
          <a:prstGeom prst="rect">
            <a:avLst/>
          </a:prstGeom>
        </p:spPr>
      </p:pic>
      <p:pic>
        <p:nvPicPr>
          <p:cNvPr id="16" name="Kuva 15">
            <a:extLst>
              <a:ext uri="{FF2B5EF4-FFF2-40B4-BE49-F238E27FC236}">
                <a16:creationId xmlns:a16="http://schemas.microsoft.com/office/drawing/2014/main" id="{C38A6C74-BCE3-AC73-DB30-7D935C5CD723}"/>
              </a:ext>
            </a:extLst>
          </p:cNvPr>
          <p:cNvPicPr>
            <a:picLocks noChangeAspect="1"/>
          </p:cNvPicPr>
          <p:nvPr/>
        </p:nvPicPr>
        <p:blipFill>
          <a:blip r:embed="rId6"/>
          <a:stretch>
            <a:fillRect/>
          </a:stretch>
        </p:blipFill>
        <p:spPr>
          <a:xfrm>
            <a:off x="6972746" y="3356392"/>
            <a:ext cx="2195469" cy="3088474"/>
          </a:xfrm>
          <a:prstGeom prst="rect">
            <a:avLst/>
          </a:prstGeom>
        </p:spPr>
      </p:pic>
      <p:pic>
        <p:nvPicPr>
          <p:cNvPr id="18" name="Kuva 17" descr="Kuva, joka sisältää kohteen teksti, Ihmisen kasvot, hymy, henkilö&#10;&#10;Tekoälyn generoima sisältö voi olla virheellistä.">
            <a:extLst>
              <a:ext uri="{FF2B5EF4-FFF2-40B4-BE49-F238E27FC236}">
                <a16:creationId xmlns:a16="http://schemas.microsoft.com/office/drawing/2014/main" id="{E485EBA5-AABF-5CBD-5D45-12E25F2E24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7602" y="3280522"/>
            <a:ext cx="2237050" cy="3164344"/>
          </a:xfrm>
          <a:prstGeom prst="rect">
            <a:avLst/>
          </a:prstGeom>
        </p:spPr>
      </p:pic>
    </p:spTree>
    <p:extLst>
      <p:ext uri="{BB962C8B-B14F-4D97-AF65-F5344CB8AC3E}">
        <p14:creationId xmlns:p14="http://schemas.microsoft.com/office/powerpoint/2010/main" val="2223281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A7716C82-0D82-43A7-80F1-EFFB33D10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402" y="4930924"/>
            <a:ext cx="16853251" cy="1702348"/>
          </a:xfrm>
          <a:prstGeom prst="rect">
            <a:avLst/>
          </a:prstGeom>
        </p:spPr>
      </p:pic>
      <p:pic>
        <p:nvPicPr>
          <p:cNvPr id="5" name="Kuva 4">
            <a:extLst>
              <a:ext uri="{FF2B5EF4-FFF2-40B4-BE49-F238E27FC236}">
                <a16:creationId xmlns:a16="http://schemas.microsoft.com/office/drawing/2014/main" id="{9A314107-D578-46DA-8E5A-658B8000C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309" y="4999154"/>
            <a:ext cx="16177764" cy="1634117"/>
          </a:xfrm>
          <a:prstGeom prst="rect">
            <a:avLst/>
          </a:prstGeom>
        </p:spPr>
      </p:pic>
      <p:sp>
        <p:nvSpPr>
          <p:cNvPr id="13" name="Alaotsikko 2">
            <a:extLst>
              <a:ext uri="{FF2B5EF4-FFF2-40B4-BE49-F238E27FC236}">
                <a16:creationId xmlns:a16="http://schemas.microsoft.com/office/drawing/2014/main" id="{F302D5B8-D011-4E3E-ABE3-BF8D87D023F1}"/>
              </a:ext>
            </a:extLst>
          </p:cNvPr>
          <p:cNvSpPr txBox="1">
            <a:spLocks/>
          </p:cNvSpPr>
          <p:nvPr/>
        </p:nvSpPr>
        <p:spPr>
          <a:xfrm>
            <a:off x="2597921" y="5266596"/>
            <a:ext cx="8284830" cy="20730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fi-FI"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 name="Kuva 3" descr="Kuva, joka sisältää kohteen teksti, vaate, Ihmisen kasvot, kollaasi&#10;&#10;Kuvaus luotu automaattisesti">
            <a:extLst>
              <a:ext uri="{FF2B5EF4-FFF2-40B4-BE49-F238E27FC236}">
                <a16:creationId xmlns:a16="http://schemas.microsoft.com/office/drawing/2014/main" id="{5F0C8A5B-BF73-3ACF-EAFE-9701BEDDE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85506" cy="6608972"/>
          </a:xfrm>
          <a:prstGeom prst="rect">
            <a:avLst/>
          </a:prstGeom>
        </p:spPr>
      </p:pic>
      <p:pic>
        <p:nvPicPr>
          <p:cNvPr id="2" name="Kuva 1" descr="Kuva, joka sisältää kohteen teksti, animaatio, clipart, kuvitus&#10;&#10;Kuvaus luotu automaattisesti">
            <a:extLst>
              <a:ext uri="{FF2B5EF4-FFF2-40B4-BE49-F238E27FC236}">
                <a16:creationId xmlns:a16="http://schemas.microsoft.com/office/drawing/2014/main" id="{98D132C8-8DE9-45A9-FFF0-C94FDA0F43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9006" y="203199"/>
            <a:ext cx="2942994" cy="4162913"/>
          </a:xfrm>
          <a:prstGeom prst="rect">
            <a:avLst/>
          </a:prstGeom>
        </p:spPr>
      </p:pic>
      <p:pic>
        <p:nvPicPr>
          <p:cNvPr id="6" name="Kuva 5" descr="Kuva, joka sisältää kohteen teksti, animaatio&#10;&#10;Kuvaus luotu automaattisesti">
            <a:extLst>
              <a:ext uri="{FF2B5EF4-FFF2-40B4-BE49-F238E27FC236}">
                <a16:creationId xmlns:a16="http://schemas.microsoft.com/office/drawing/2014/main" id="{47E0C7E6-8514-DA78-7F6A-9BA2CDBF7F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7862" y="4430353"/>
            <a:ext cx="2968141" cy="2202917"/>
          </a:xfrm>
          <a:prstGeom prst="rect">
            <a:avLst/>
          </a:prstGeom>
        </p:spPr>
      </p:pic>
    </p:spTree>
    <p:extLst>
      <p:ext uri="{BB962C8B-B14F-4D97-AF65-F5344CB8AC3E}">
        <p14:creationId xmlns:p14="http://schemas.microsoft.com/office/powerpoint/2010/main" val="399355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A7716C82-0D82-43A7-80F1-EFFB33D10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9402" y="4930924"/>
            <a:ext cx="16853251" cy="1702348"/>
          </a:xfrm>
          <a:prstGeom prst="rect">
            <a:avLst/>
          </a:prstGeom>
        </p:spPr>
      </p:pic>
      <p:pic>
        <p:nvPicPr>
          <p:cNvPr id="5" name="Kuva 4">
            <a:extLst>
              <a:ext uri="{FF2B5EF4-FFF2-40B4-BE49-F238E27FC236}">
                <a16:creationId xmlns:a16="http://schemas.microsoft.com/office/drawing/2014/main" id="{9A314107-D578-46DA-8E5A-658B8000CC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2309" y="4999154"/>
            <a:ext cx="16177764" cy="1634117"/>
          </a:xfrm>
          <a:prstGeom prst="rect">
            <a:avLst/>
          </a:prstGeom>
        </p:spPr>
      </p:pic>
      <p:sp>
        <p:nvSpPr>
          <p:cNvPr id="11" name="Suorakulmio 10">
            <a:extLst>
              <a:ext uri="{FF2B5EF4-FFF2-40B4-BE49-F238E27FC236}">
                <a16:creationId xmlns:a16="http://schemas.microsoft.com/office/drawing/2014/main" id="{CEB98566-55CD-476D-864F-9472DCC7A1A8}"/>
              </a:ext>
            </a:extLst>
          </p:cNvPr>
          <p:cNvSpPr/>
          <p:nvPr/>
        </p:nvSpPr>
        <p:spPr>
          <a:xfrm>
            <a:off x="6206836" y="5255490"/>
            <a:ext cx="1200728" cy="775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ekstiruutu 1">
            <a:extLst>
              <a:ext uri="{FF2B5EF4-FFF2-40B4-BE49-F238E27FC236}">
                <a16:creationId xmlns:a16="http://schemas.microsoft.com/office/drawing/2014/main" id="{A4DF76A8-0A6B-D186-15A2-FF22CD7C21E9}"/>
              </a:ext>
            </a:extLst>
          </p:cNvPr>
          <p:cNvSpPr txBox="1"/>
          <p:nvPr/>
        </p:nvSpPr>
        <p:spPr>
          <a:xfrm>
            <a:off x="1958108" y="827183"/>
            <a:ext cx="8497455" cy="5643404"/>
          </a:xfrm>
          <a:prstGeom prst="rect">
            <a:avLst/>
          </a:prstGeom>
          <a:noFill/>
        </p:spPr>
        <p:txBody>
          <a:bodyPr wrap="square">
            <a:spAutoFit/>
          </a:bodyPr>
          <a:lstStyle/>
          <a:p>
            <a:r>
              <a:rPr lang="fi-FI" sz="2400" dirty="0">
                <a:latin typeface="Open Sans Light" panose="020B0306030504020204" pitchFamily="34" charset="0"/>
                <a:ea typeface="Open Sans Light" panose="020B0306030504020204" pitchFamily="34" charset="0"/>
                <a:cs typeface="Open Sans Light" panose="020B0306030504020204" pitchFamily="34" charset="0"/>
              </a:rPr>
              <a:t>LINKKIVINKIT</a:t>
            </a:r>
          </a:p>
          <a:p>
            <a:pPr>
              <a:lnSpc>
                <a:spcPct val="107000"/>
              </a:lnSpc>
            </a:pPr>
            <a:endParaRPr lang="fi-FI" sz="1600" dirty="0">
              <a:solidFill>
                <a:srgbClr val="3F3F3F"/>
              </a:solidFill>
              <a:latin typeface="Calibri" panose="020F0502020204030204" pitchFamily="34" charset="0"/>
              <a:ea typeface="Open Sans" panose="020B0606030504020204" pitchFamily="34" charset="0"/>
              <a:cs typeface="Times New Roman" panose="02020603050405020304" pitchFamily="18" charset="0"/>
            </a:endParaRPr>
          </a:p>
          <a:p>
            <a:pPr>
              <a:lnSpc>
                <a:spcPct val="107000"/>
              </a:lnSpc>
            </a:pPr>
            <a:r>
              <a:rPr lang="fi-FI" sz="2000"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cp-liitto.fi</a:t>
            </a:r>
          </a:p>
          <a:p>
            <a:pPr>
              <a:lnSpc>
                <a:spcPct val="107000"/>
              </a:lnSpc>
            </a:pPr>
            <a:r>
              <a:rPr lang="fi-FI" sz="2000"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cp-liitto.fi/oppaat</a:t>
            </a:r>
          </a:p>
          <a:p>
            <a:pPr>
              <a:lnSpc>
                <a:spcPct val="107000"/>
              </a:lnSpc>
            </a:pPr>
            <a:r>
              <a:rPr lang="fi-FI" sz="2000"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cp-liitto.fi/tapahtumat</a:t>
            </a:r>
          </a:p>
          <a:p>
            <a:pPr>
              <a:lnSpc>
                <a:spcPct val="107000"/>
              </a:lnSpc>
            </a:pPr>
            <a:r>
              <a:rPr lang="fi-FI" sz="2000"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cp-liitto.fi/yhteystiedot</a:t>
            </a:r>
          </a:p>
          <a:p>
            <a:pPr>
              <a:lnSpc>
                <a:spcPct val="107000"/>
              </a:lnSpc>
            </a:pPr>
            <a:endParaRPr lang="fi-FI" sz="2000"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07000"/>
              </a:lnSpc>
            </a:pPr>
            <a:r>
              <a:rPr lang="fi-FI" sz="2000" b="1"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Tilaa uutiskirje: </a:t>
            </a:r>
            <a:br>
              <a:rPr lang="fi-FI" sz="2000" b="1"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br>
            <a:r>
              <a:rPr lang="fi-FI" sz="2000"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cp-liitto.fi</a:t>
            </a:r>
          </a:p>
          <a:p>
            <a:pPr>
              <a:lnSpc>
                <a:spcPct val="107000"/>
              </a:lnSpc>
            </a:pPr>
            <a:r>
              <a:rPr lang="fi-FI" sz="2000"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cp-liitto.fi/lapsiperheet</a:t>
            </a:r>
          </a:p>
          <a:p>
            <a:pPr>
              <a:lnSpc>
                <a:spcPct val="107000"/>
              </a:lnSpc>
            </a:pPr>
            <a:endParaRPr lang="fi-FI" sz="2000"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07000"/>
              </a:lnSpc>
            </a:pPr>
            <a:r>
              <a:rPr lang="fi-FI" sz="2000"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Facebook.com/</a:t>
            </a:r>
            <a:r>
              <a:rPr lang="fi-FI" sz="2000" dirty="0" err="1">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cpliitto</a:t>
            </a:r>
            <a:r>
              <a:rPr lang="fi-FI" sz="2000"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     </a:t>
            </a:r>
          </a:p>
          <a:p>
            <a:pPr>
              <a:lnSpc>
                <a:spcPct val="107000"/>
              </a:lnSpc>
            </a:pPr>
            <a:r>
              <a:rPr lang="fi-FI" sz="2000"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YouTube.com/</a:t>
            </a:r>
            <a:r>
              <a:rPr lang="fi-FI" sz="2000" dirty="0" err="1">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cpliitto</a:t>
            </a:r>
            <a:r>
              <a:rPr lang="fi-FI" sz="2000"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      </a:t>
            </a:r>
          </a:p>
          <a:p>
            <a:pPr>
              <a:lnSpc>
                <a:spcPct val="107000"/>
              </a:lnSpc>
            </a:pPr>
            <a:r>
              <a:rPr lang="fi-FI" sz="2000" dirty="0">
                <a:solidFill>
                  <a:srgbClr val="3F3F3F"/>
                </a:solidFill>
                <a:latin typeface="Open Sans Light" panose="020B0306030504020204" pitchFamily="34" charset="0"/>
                <a:ea typeface="Open Sans Light" panose="020B0306030504020204" pitchFamily="34" charset="0"/>
                <a:cs typeface="Open Sans Light" panose="020B0306030504020204" pitchFamily="34" charset="0"/>
              </a:rPr>
              <a:t>Instagram @cpliitto</a:t>
            </a:r>
          </a:p>
          <a:p>
            <a:pPr>
              <a:lnSpc>
                <a:spcPct val="107000"/>
              </a:lnSpc>
            </a:pPr>
            <a:endParaRPr lang="fi-FI" sz="2000" dirty="0">
              <a:solidFill>
                <a:srgbClr val="3F3F3F"/>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mj-lt"/>
              <a:buAutoNum type="arabicPeriod"/>
            </a:pPr>
            <a:endParaRPr lang="fi-FI" sz="2000" dirty="0">
              <a:solidFill>
                <a:srgbClr val="3F3F3F"/>
              </a:solidFill>
              <a:latin typeface="Calibri" panose="020F0502020204030204" pitchFamily="34" charset="0"/>
              <a:ea typeface="Calibri" panose="020F0502020204030204" pitchFamily="34" charset="0"/>
              <a:cs typeface="Times New Roman" panose="02020603050405020304" pitchFamily="18" charset="0"/>
            </a:endParaRPr>
          </a:p>
          <a:p>
            <a:endParaRPr lang="fi-FI" sz="20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397386855"/>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B920609B09D76A43A4346F89D43F41FB" ma:contentTypeVersion="13" ma:contentTypeDescription="Luo uusi asiakirja." ma:contentTypeScope="" ma:versionID="0e49af48272606965e6f31f5de195715">
  <xsd:schema xmlns:xsd="http://www.w3.org/2001/XMLSchema" xmlns:xs="http://www.w3.org/2001/XMLSchema" xmlns:p="http://schemas.microsoft.com/office/2006/metadata/properties" xmlns:ns2="002d4b18-e3a6-4d53-8e75-25e5bcdc9c66" xmlns:ns3="4dbd5270-4f2c-4112-b3f2-600833e7d642" targetNamespace="http://schemas.microsoft.com/office/2006/metadata/properties" ma:root="true" ma:fieldsID="d3c3235833a872fc4ea1c6ec4f9dd6a6" ns2:_="" ns3:_="">
    <xsd:import namespace="002d4b18-e3a6-4d53-8e75-25e5bcdc9c66"/>
    <xsd:import namespace="4dbd5270-4f2c-4112-b3f2-600833e7d64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2d4b18-e3a6-4d53-8e75-25e5bcdc9c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e47813cb-4f4f-4c29-89b1-dd5d57aa55c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dbd5270-4f2c-4112-b3f2-600833e7d64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c0853bf1-8974-41c0-990d-52a5aac84f63}" ma:internalName="TaxCatchAll" ma:showField="CatchAllData" ma:web="4dbd5270-4f2c-4112-b3f2-600833e7d6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dbd5270-4f2c-4112-b3f2-600833e7d642" xsi:nil="true"/>
    <lcf76f155ced4ddcb4097134ff3c332f xmlns="002d4b18-e3a6-4d53-8e75-25e5bcdc9c6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5A4FFEF-B5A6-4EB0-A457-4E18FBE8F6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2d4b18-e3a6-4d53-8e75-25e5bcdc9c66"/>
    <ds:schemaRef ds:uri="4dbd5270-4f2c-4112-b3f2-600833e7d6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C4D170-432D-451E-A04F-58EEA7FA4A17}">
  <ds:schemaRefs>
    <ds:schemaRef ds:uri="http://schemas.microsoft.com/sharepoint/v3/contenttype/forms"/>
  </ds:schemaRefs>
</ds:datastoreItem>
</file>

<file path=customXml/itemProps3.xml><?xml version="1.0" encoding="utf-8"?>
<ds:datastoreItem xmlns:ds="http://schemas.openxmlformats.org/officeDocument/2006/customXml" ds:itemID="{AB6ABB05-5692-427B-B7F6-75686A60D3E9}">
  <ds:schemaRefs>
    <ds:schemaRef ds:uri="http://schemas.microsoft.com/office/2006/metadata/properties"/>
    <ds:schemaRef ds:uri="http://schemas.microsoft.com/office/infopath/2007/PartnerControls"/>
    <ds:schemaRef ds:uri="4dbd5270-4f2c-4112-b3f2-600833e7d642"/>
    <ds:schemaRef ds:uri="002d4b18-e3a6-4d53-8e75-25e5bcdc9c66"/>
  </ds:schemaRefs>
</ds:datastoreItem>
</file>

<file path=docProps/app.xml><?xml version="1.0" encoding="utf-8"?>
<Properties xmlns="http://schemas.openxmlformats.org/officeDocument/2006/extended-properties" xmlns:vt="http://schemas.openxmlformats.org/officeDocument/2006/docPropsVTypes">
  <TotalTime>4898</TotalTime>
  <Words>514</Words>
  <Application>Microsoft Office PowerPoint</Application>
  <PresentationFormat>Laajakuva</PresentationFormat>
  <Paragraphs>89</Paragraphs>
  <Slides>9</Slides>
  <Notes>8</Notes>
  <HiddenSlides>0</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9</vt:i4>
      </vt:variant>
    </vt:vector>
  </HeadingPairs>
  <TitlesOfParts>
    <vt:vector size="16" baseType="lpstr">
      <vt:lpstr>Aptos</vt:lpstr>
      <vt:lpstr>Arial</vt:lpstr>
      <vt:lpstr>Calibri</vt:lpstr>
      <vt:lpstr>Calibri Light</vt:lpstr>
      <vt:lpstr>Open Sans</vt:lpstr>
      <vt:lpstr>Open Sans Light</vt:lpstr>
      <vt:lpstr>Office-teema</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Eeva-Liisa Kiviniemi</dc:creator>
  <cp:lastModifiedBy>Elisa Kaartinen</cp:lastModifiedBy>
  <cp:revision>39</cp:revision>
  <dcterms:created xsi:type="dcterms:W3CDTF">2022-09-26T08:41:52Z</dcterms:created>
  <dcterms:modified xsi:type="dcterms:W3CDTF">2025-05-27T11:41:12Z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0x010100B920609B09D76A43A4346F89D43F41FB</vt:lpwstr>
  </property>
  <property fmtid="{D5CDD505-2E9C-101B-9397-08002B2CF9AE}" pid="3" name="MediaServiceImageTags">
    <vt:lpwstr/>
  </property>
</Properties>
</file>